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9" r:id="rId2"/>
  </p:sldMasterIdLst>
  <p:notesMasterIdLst>
    <p:notesMasterId r:id="rId37"/>
  </p:notesMasterIdLst>
  <p:sldIdLst>
    <p:sldId id="1674" r:id="rId3"/>
    <p:sldId id="1548" r:id="rId4"/>
    <p:sldId id="1951" r:id="rId5"/>
    <p:sldId id="1798" r:id="rId6"/>
    <p:sldId id="1948" r:id="rId7"/>
    <p:sldId id="1949" r:id="rId8"/>
    <p:sldId id="1950" r:id="rId9"/>
    <p:sldId id="1952" r:id="rId10"/>
    <p:sldId id="1953" r:id="rId11"/>
    <p:sldId id="1673" r:id="rId12"/>
    <p:sldId id="1633" r:id="rId13"/>
    <p:sldId id="1634" r:id="rId14"/>
    <p:sldId id="1635" r:id="rId15"/>
    <p:sldId id="1663" r:id="rId16"/>
    <p:sldId id="1959" r:id="rId17"/>
    <p:sldId id="1801" r:id="rId18"/>
    <p:sldId id="1958" r:id="rId19"/>
    <p:sldId id="1802" r:id="rId20"/>
    <p:sldId id="1805" r:id="rId21"/>
    <p:sldId id="1960" r:id="rId22"/>
    <p:sldId id="1807" r:id="rId23"/>
    <p:sldId id="1809" r:id="rId24"/>
    <p:sldId id="1811" r:id="rId25"/>
    <p:sldId id="1812" r:id="rId26"/>
    <p:sldId id="1963" r:id="rId27"/>
    <p:sldId id="1961" r:id="rId28"/>
    <p:sldId id="1962" r:id="rId29"/>
    <p:sldId id="1964" r:id="rId30"/>
    <p:sldId id="1965" r:id="rId31"/>
    <p:sldId id="1966" r:id="rId32"/>
    <p:sldId id="1967" r:id="rId33"/>
    <p:sldId id="1968" r:id="rId34"/>
    <p:sldId id="1969" r:id="rId35"/>
    <p:sldId id="197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31D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6247" autoAdjust="0"/>
  </p:normalViewPr>
  <p:slideViewPr>
    <p:cSldViewPr>
      <p:cViewPr varScale="1">
        <p:scale>
          <a:sx n="107" d="100"/>
          <a:sy n="107" d="100"/>
        </p:scale>
        <p:origin x="660" y="120"/>
      </p:cViewPr>
      <p:guideLst>
        <p:guide orient="horz" pos="2160"/>
        <p:guide pos="3840"/>
      </p:guideLst>
    </p:cSldViewPr>
  </p:slideViewPr>
  <p:outlineViewPr>
    <p:cViewPr>
      <p:scale>
        <a:sx n="33" d="100"/>
        <a:sy n="33" d="100"/>
      </p:scale>
      <p:origin x="54" y="63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C45998-F6EA-49A2-A1EC-8263BB1EC575}" type="datetimeFigureOut">
              <a:rPr lang="en-US" smtClean="0"/>
              <a:t>2/17/2024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381B2-66CF-4101-8317-0531AEB1D31C}" type="slidenum">
              <a:rPr lang="en-US" smtClean="0"/>
              <a:t>‹#›</a:t>
            </a:fld>
            <a:endParaRPr lang="en-US"/>
          </a:p>
        </p:txBody>
      </p:sp>
    </p:spTree>
    <p:extLst>
      <p:ext uri="{BB962C8B-B14F-4D97-AF65-F5344CB8AC3E}">
        <p14:creationId xmlns:p14="http://schemas.microsoft.com/office/powerpoint/2010/main" val="254325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Stuart Fain ~ February 18, 2024 (AM)</a:t>
            </a:r>
          </a:p>
        </p:txBody>
      </p:sp>
      <p:sp>
        <p:nvSpPr>
          <p:cNvPr id="4" name="Slide Number Placeholder 3"/>
          <p:cNvSpPr>
            <a:spLocks noGrp="1"/>
          </p:cNvSpPr>
          <p:nvPr>
            <p:ph type="sldNum" sz="quarter" idx="5"/>
          </p:nvPr>
        </p:nvSpPr>
        <p:spPr/>
        <p:txBody>
          <a:bodyPr/>
          <a:lstStyle/>
          <a:p>
            <a:fld id="{5FE381B2-66CF-4101-8317-0531AEB1D31C}" type="slidenum">
              <a:rPr lang="en-US" smtClean="0"/>
              <a:t>1</a:t>
            </a:fld>
            <a:endParaRPr lang="en-US"/>
          </a:p>
        </p:txBody>
      </p:sp>
    </p:spTree>
    <p:extLst>
      <p:ext uri="{BB962C8B-B14F-4D97-AF65-F5344CB8AC3E}">
        <p14:creationId xmlns:p14="http://schemas.microsoft.com/office/powerpoint/2010/main" val="1608916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29</a:t>
            </a:fld>
            <a:endParaRPr lang="en-US"/>
          </a:p>
        </p:txBody>
      </p:sp>
    </p:spTree>
    <p:extLst>
      <p:ext uri="{BB962C8B-B14F-4D97-AF65-F5344CB8AC3E}">
        <p14:creationId xmlns:p14="http://schemas.microsoft.com/office/powerpoint/2010/main" val="2435065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30</a:t>
            </a:fld>
            <a:endParaRPr lang="en-US"/>
          </a:p>
        </p:txBody>
      </p:sp>
    </p:spTree>
    <p:extLst>
      <p:ext uri="{BB962C8B-B14F-4D97-AF65-F5344CB8AC3E}">
        <p14:creationId xmlns:p14="http://schemas.microsoft.com/office/powerpoint/2010/main" val="4124756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31</a:t>
            </a:fld>
            <a:endParaRPr lang="en-US"/>
          </a:p>
        </p:txBody>
      </p:sp>
    </p:spTree>
    <p:extLst>
      <p:ext uri="{BB962C8B-B14F-4D97-AF65-F5344CB8AC3E}">
        <p14:creationId xmlns:p14="http://schemas.microsoft.com/office/powerpoint/2010/main" val="2480674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32</a:t>
            </a:fld>
            <a:endParaRPr lang="en-US"/>
          </a:p>
        </p:txBody>
      </p:sp>
    </p:spTree>
    <p:extLst>
      <p:ext uri="{BB962C8B-B14F-4D97-AF65-F5344CB8AC3E}">
        <p14:creationId xmlns:p14="http://schemas.microsoft.com/office/powerpoint/2010/main" val="2244575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33</a:t>
            </a:fld>
            <a:endParaRPr lang="en-US"/>
          </a:p>
        </p:txBody>
      </p:sp>
    </p:spTree>
    <p:extLst>
      <p:ext uri="{BB962C8B-B14F-4D97-AF65-F5344CB8AC3E}">
        <p14:creationId xmlns:p14="http://schemas.microsoft.com/office/powerpoint/2010/main" val="1411818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34</a:t>
            </a:fld>
            <a:endParaRPr lang="en-US"/>
          </a:p>
        </p:txBody>
      </p:sp>
    </p:spTree>
    <p:extLst>
      <p:ext uri="{BB962C8B-B14F-4D97-AF65-F5344CB8AC3E}">
        <p14:creationId xmlns:p14="http://schemas.microsoft.com/office/powerpoint/2010/main" val="147533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0C95E75-EB2B-44DE-938C-C54E58CFF33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8358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901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25508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7531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extLst>
      <p:ext uri="{BB962C8B-B14F-4D97-AF65-F5344CB8AC3E}">
        <p14:creationId xmlns:p14="http://schemas.microsoft.com/office/powerpoint/2010/main" val="2500188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12421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1737925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8173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2310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3717496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259211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1617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1250843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extLst>
      <p:ext uri="{BB962C8B-B14F-4D97-AF65-F5344CB8AC3E}">
        <p14:creationId xmlns:p14="http://schemas.microsoft.com/office/powerpoint/2010/main" val="3686377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1830771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357618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3152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2DC477-071F-488F-B7EC-931AD21B5812}"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5866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7431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9181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extLst>
      <p:ext uri="{BB962C8B-B14F-4D97-AF65-F5344CB8AC3E}">
        <p14:creationId xmlns:p14="http://schemas.microsoft.com/office/powerpoint/2010/main" val="2297175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6466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2DC477-071F-488F-B7EC-931AD21B5812}" type="datetimeFigureOut">
              <a:rPr lang="en-US" smtClean="0"/>
              <a:t>2/17/2024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718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2DC477-071F-488F-B7EC-931AD21B5812}" type="datetimeFigureOut">
              <a:rPr lang="en-US" smtClean="0"/>
              <a:t>2/17/2024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0C95E75-EB2B-44DE-938C-C54E58CFF33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63116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2/17/2024</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extLst>
      <p:ext uri="{BB962C8B-B14F-4D97-AF65-F5344CB8AC3E}">
        <p14:creationId xmlns:p14="http://schemas.microsoft.com/office/powerpoint/2010/main" val="155435278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5" Type="http://schemas.openxmlformats.org/officeDocument/2006/relationships/image" Target="../media/image5.jpeg"/><Relationship Id="rId4" Type="http://schemas.openxmlformats.org/officeDocument/2006/relationships/hyperlink" Target="http://studylight.org/desk/?query=mt+10:33&amp;t=kjv&amp;sr=1&amp;l=en"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7" name="Picture 36">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9" name="Straight Connector 38">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43" name="Rectangle 42">
            <a:extLst>
              <a:ext uri="{FF2B5EF4-FFF2-40B4-BE49-F238E27FC236}">
                <a16:creationId xmlns:a16="http://schemas.microsoft.com/office/drawing/2014/main" id="{315B18DF-1A4F-456F-8E0E-8CFE4C808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E334CD9B-39EA-42AE-8A1F-0D40028F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Title 3"/>
          <p:cNvSpPr>
            <a:spLocks noGrp="1"/>
          </p:cNvSpPr>
          <p:nvPr>
            <p:ph type="title"/>
          </p:nvPr>
        </p:nvSpPr>
        <p:spPr>
          <a:xfrm>
            <a:off x="0" y="76202"/>
            <a:ext cx="5467770" cy="3581398"/>
          </a:xfrm>
        </p:spPr>
        <p:txBody>
          <a:bodyPr vert="horz" lIns="91440" tIns="45720" rIns="91440" bIns="0" rtlCol="0" anchor="b">
            <a:noAutofit/>
          </a:bodyPr>
          <a:lstStyle/>
          <a:p>
            <a:pPr marL="0" indent="0"/>
            <a:r>
              <a:rPr lang="en-US" sz="6600" b="1" i="1" dirty="0">
                <a:solidFill>
                  <a:srgbClr val="A50021"/>
                </a:solidFill>
                <a:effectLst>
                  <a:outerShdw blurRad="38100" dist="38100" dir="2700000" algn="tl">
                    <a:srgbClr val="000000">
                      <a:alpha val="43137"/>
                    </a:srgbClr>
                  </a:outerShdw>
                </a:effectLst>
              </a:rPr>
              <a:t>Did You Ask, </a:t>
            </a:r>
            <a:br>
              <a:rPr lang="en-US" sz="6600" b="1" i="1" dirty="0">
                <a:solidFill>
                  <a:srgbClr val="A50021"/>
                </a:solidFill>
                <a:effectLst>
                  <a:outerShdw blurRad="38100" dist="38100" dir="2700000" algn="tl">
                    <a:srgbClr val="000000">
                      <a:alpha val="43137"/>
                    </a:srgbClr>
                  </a:outerShdw>
                </a:effectLst>
              </a:rPr>
            </a:br>
            <a:r>
              <a:rPr lang="en-US" sz="6600" b="1" i="1" dirty="0">
                <a:solidFill>
                  <a:srgbClr val="A50021"/>
                </a:solidFill>
                <a:effectLst>
                  <a:outerShdw blurRad="38100" dist="38100" dir="2700000" algn="tl">
                    <a:srgbClr val="000000">
                      <a:alpha val="43137"/>
                    </a:srgbClr>
                  </a:outerShdw>
                </a:effectLst>
              </a:rPr>
              <a:t>“What Should I Do?”</a:t>
            </a:r>
          </a:p>
        </p:txBody>
      </p:sp>
      <p:sp>
        <p:nvSpPr>
          <p:cNvPr id="3" name="Content Placeholder 2"/>
          <p:cNvSpPr>
            <a:spLocks noGrp="1"/>
          </p:cNvSpPr>
          <p:nvPr>
            <p:ph sz="quarter" idx="13"/>
          </p:nvPr>
        </p:nvSpPr>
        <p:spPr>
          <a:xfrm>
            <a:off x="136262" y="4361344"/>
            <a:ext cx="4897916" cy="1610643"/>
          </a:xfrm>
        </p:spPr>
        <p:txBody>
          <a:bodyPr vert="horz" lIns="91440" tIns="91440" rIns="91440" bIns="91440" rtlCol="0">
            <a:normAutofit/>
          </a:bodyPr>
          <a:lstStyle/>
          <a:p>
            <a:pPr marL="0" indent="0">
              <a:buNone/>
            </a:pPr>
            <a:r>
              <a:rPr lang="en-US" sz="6600" b="1" i="1" cap="all" dirty="0">
                <a:solidFill>
                  <a:srgbClr val="A50021"/>
                </a:solidFill>
                <a:effectLst>
                  <a:outerShdw blurRad="38100" dist="38100" dir="2700000" algn="tl">
                    <a:srgbClr val="000000">
                      <a:alpha val="43137"/>
                    </a:srgbClr>
                  </a:outerShdw>
                </a:effectLst>
              </a:rPr>
              <a:t>Luke 3:2-14</a:t>
            </a:r>
          </a:p>
        </p:txBody>
      </p:sp>
      <p:cxnSp>
        <p:nvCxnSpPr>
          <p:cNvPr id="47" name="Straight Connector 46">
            <a:extLst>
              <a:ext uri="{FF2B5EF4-FFF2-40B4-BE49-F238E27FC236}">
                <a16:creationId xmlns:a16="http://schemas.microsoft.com/office/drawing/2014/main" id="{E7C3AE2A-04FA-4B67-9C14-0D990CA6AE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352149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49" name="Group 48">
            <a:extLst>
              <a:ext uri="{FF2B5EF4-FFF2-40B4-BE49-F238E27FC236}">
                <a16:creationId xmlns:a16="http://schemas.microsoft.com/office/drawing/2014/main" id="{24C6E9FA-459B-47A6-93ED-A57860553C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50" name="Rectangle 49">
              <a:extLst>
                <a:ext uri="{FF2B5EF4-FFF2-40B4-BE49-F238E27FC236}">
                  <a16:creationId xmlns:a16="http://schemas.microsoft.com/office/drawing/2014/main" id="{47C1C93F-E23C-45AE-9DA2-42554BD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918F65DC-4B7C-4988-82E8-131C26140C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A9A50571-30C3-85F7-4E05-D7AD8C16985E}"/>
              </a:ext>
            </a:extLst>
          </p:cNvPr>
          <p:cNvPicPr>
            <a:picLocks noChangeAspect="1"/>
          </p:cNvPicPr>
          <p:nvPr/>
        </p:nvPicPr>
        <p:blipFill rotWithShape="1">
          <a:blip r:embed="rId4"/>
          <a:srcRect t="19815" r="1" b="1"/>
          <a:stretch/>
        </p:blipFill>
        <p:spPr>
          <a:xfrm>
            <a:off x="6093926" y="1116345"/>
            <a:ext cx="4821551" cy="3866172"/>
          </a:xfrm>
          <a:prstGeom prst="rect">
            <a:avLst/>
          </a:prstGeom>
        </p:spPr>
      </p:pic>
      <p:pic>
        <p:nvPicPr>
          <p:cNvPr id="53" name="Picture 52">
            <a:extLst>
              <a:ext uri="{FF2B5EF4-FFF2-40B4-BE49-F238E27FC236}">
                <a16:creationId xmlns:a16="http://schemas.microsoft.com/office/drawing/2014/main" id="{8E7CFEF1-65E1-4CEE-91CA-B6B73B84BC8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55" name="Straight Connector 54">
            <a:extLst>
              <a:ext uri="{FF2B5EF4-FFF2-40B4-BE49-F238E27FC236}">
                <a16:creationId xmlns:a16="http://schemas.microsoft.com/office/drawing/2014/main" id="{FCA742D8-7814-4F8A-AEF8-1857FB21F0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85151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1143000"/>
          </a:xfrm>
        </p:spPr>
        <p:txBody>
          <a:bodyPr/>
          <a:lstStyle/>
          <a:p>
            <a:pPr marL="0" indent="0" algn="l">
              <a:buNone/>
            </a:pPr>
            <a:r>
              <a:rPr lang="en-US" sz="96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What Shall I Ask?:</a:t>
            </a:r>
          </a:p>
        </p:txBody>
      </p:sp>
      <p:sp>
        <p:nvSpPr>
          <p:cNvPr id="3" name="Content Placeholder 2"/>
          <p:cNvSpPr>
            <a:spLocks noGrp="1"/>
          </p:cNvSpPr>
          <p:nvPr>
            <p:ph sz="quarter" idx="13"/>
          </p:nvPr>
        </p:nvSpPr>
        <p:spPr>
          <a:xfrm>
            <a:off x="0" y="2057400"/>
            <a:ext cx="12192000" cy="4763530"/>
          </a:xfrm>
        </p:spPr>
        <p:txBody>
          <a:bodyPr>
            <a:noAutofit/>
          </a:bodyPr>
          <a:lstStyle/>
          <a:p>
            <a:pPr marL="960120" indent="-914400">
              <a:lnSpc>
                <a:spcPct val="80000"/>
              </a:lnSpc>
              <a:buClr>
                <a:srgbClr val="C00000"/>
              </a:buClr>
              <a:buFont typeface="+mj-lt"/>
              <a:buAutoNum type="arabicPeriod"/>
            </a:pPr>
            <a:r>
              <a:rPr lang="en-US" sz="8000" b="1" i="1" dirty="0">
                <a:effectLst>
                  <a:outerShdw blurRad="38100" dist="38100" dir="2700000" algn="tl">
                    <a:srgbClr val="000000">
                      <a:alpha val="43137"/>
                    </a:srgbClr>
                  </a:outerShdw>
                </a:effectLst>
              </a:rPr>
              <a:t>Why Work?</a:t>
            </a:r>
          </a:p>
          <a:p>
            <a:pPr marL="960120" indent="-914400">
              <a:lnSpc>
                <a:spcPct val="80000"/>
              </a:lnSpc>
              <a:buClr>
                <a:srgbClr val="C00000"/>
              </a:buClr>
              <a:buFont typeface="+mj-lt"/>
              <a:buAutoNum type="arabicPeriod"/>
            </a:pPr>
            <a:r>
              <a:rPr lang="en-US" sz="8000" b="1" i="1" dirty="0">
                <a:effectLst>
                  <a:outerShdw blurRad="38100" dist="38100" dir="2700000" algn="tl">
                    <a:srgbClr val="000000">
                      <a:alpha val="43137"/>
                    </a:srgbClr>
                  </a:outerShdw>
                </a:effectLst>
              </a:rPr>
              <a:t>What Work?</a:t>
            </a:r>
          </a:p>
          <a:p>
            <a:pPr marL="960120" indent="-914400">
              <a:lnSpc>
                <a:spcPct val="80000"/>
              </a:lnSpc>
              <a:buClr>
                <a:srgbClr val="C00000"/>
              </a:buClr>
              <a:buFont typeface="+mj-lt"/>
              <a:buAutoNum type="arabicPeriod"/>
            </a:pPr>
            <a:r>
              <a:rPr lang="en-US" sz="8000" b="1" i="1" dirty="0">
                <a:effectLst>
                  <a:outerShdw blurRad="38100" dist="38100" dir="2700000" algn="tl">
                    <a:srgbClr val="000000">
                      <a:alpha val="43137"/>
                    </a:srgbClr>
                  </a:outerShdw>
                </a:effectLst>
              </a:rPr>
              <a:t>Work How?</a:t>
            </a:r>
          </a:p>
        </p:txBody>
      </p:sp>
    </p:spTree>
    <p:extLst>
      <p:ext uri="{BB962C8B-B14F-4D97-AF65-F5344CB8AC3E}">
        <p14:creationId xmlns:p14="http://schemas.microsoft.com/office/powerpoint/2010/main" val="1253636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16002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#1:  Why Work?</a:t>
            </a:r>
          </a:p>
        </p:txBody>
      </p:sp>
      <p:sp>
        <p:nvSpPr>
          <p:cNvPr id="3" name="Content Placeholder 2"/>
          <p:cNvSpPr>
            <a:spLocks noGrp="1"/>
          </p:cNvSpPr>
          <p:nvPr>
            <p:ph sz="quarter" idx="13"/>
          </p:nvPr>
        </p:nvSpPr>
        <p:spPr>
          <a:xfrm>
            <a:off x="0" y="2286000"/>
            <a:ext cx="12192000" cy="4534930"/>
          </a:xfrm>
        </p:spPr>
        <p:txBody>
          <a:bodyPr>
            <a:noAutofit/>
          </a:bodyPr>
          <a:lstStyle/>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Colossians 1:9-10 (NAS)</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Revelation 22:12 (NKJV)</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I Peter 1:17 (NKJV)</a:t>
            </a:r>
          </a:p>
        </p:txBody>
      </p:sp>
    </p:spTree>
    <p:extLst>
      <p:ext uri="{BB962C8B-B14F-4D97-AF65-F5344CB8AC3E}">
        <p14:creationId xmlns:p14="http://schemas.microsoft.com/office/powerpoint/2010/main" val="13943434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Colossians 1:9-10 (NAS)</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268200" cy="5711190"/>
          </a:xfrm>
        </p:spPr>
        <p:txBody>
          <a:bodyPr>
            <a:noAutofit/>
          </a:bodyPr>
          <a:lstStyle/>
          <a:p>
            <a:pPr marL="45720" indent="0">
              <a:buClr>
                <a:srgbClr val="A379BB">
                  <a:lumMod val="75000"/>
                </a:srgbClr>
              </a:buClr>
              <a:buNone/>
              <a:defRPr/>
            </a:pPr>
            <a:r>
              <a:rPr lang="en-US" sz="5800" b="1" i="0" u="none" strike="noStrike" baseline="30000" dirty="0">
                <a:solidFill>
                  <a:srgbClr val="DEAC27"/>
                </a:solidFill>
                <a:effectLst/>
              </a:rPr>
              <a:t>9</a:t>
            </a:r>
            <a:r>
              <a:rPr lang="en-US" sz="5800" b="0" i="0" u="none" strike="noStrike" dirty="0">
                <a:solidFill>
                  <a:srgbClr val="000000"/>
                </a:solidFill>
                <a:effectLst/>
              </a:rPr>
              <a:t> For this reason we also, since the day we heard </a:t>
            </a:r>
            <a:r>
              <a:rPr lang="en-US" sz="5800" b="0" i="1" u="none" strike="noStrike" dirty="0">
                <a:solidFill>
                  <a:srgbClr val="000000"/>
                </a:solidFill>
                <a:effectLst/>
              </a:rPr>
              <a:t>about it,</a:t>
            </a:r>
            <a:r>
              <a:rPr lang="en-US" sz="5800" b="0" i="0" u="none" strike="noStrike" dirty="0">
                <a:solidFill>
                  <a:srgbClr val="000000"/>
                </a:solidFill>
                <a:effectLst/>
              </a:rPr>
              <a:t> have not ceased praying for you and asking that you may be filled with the knowledge of His will in all spiritual wisdom and understanding,</a:t>
            </a:r>
            <a:endParaRPr lang="en-US" sz="5800" dirty="0">
              <a:solidFill>
                <a:prstClr val="black">
                  <a:lumMod val="75000"/>
                  <a:lumOff val="25000"/>
                </a:prstClr>
              </a:solidFill>
            </a:endParaRPr>
          </a:p>
        </p:txBody>
      </p:sp>
    </p:spTree>
    <p:extLst>
      <p:ext uri="{BB962C8B-B14F-4D97-AF65-F5344CB8AC3E}">
        <p14:creationId xmlns:p14="http://schemas.microsoft.com/office/powerpoint/2010/main" val="42903948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Colossians 1:9-10 (NAS)</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800" b="1" i="0" u="none" strike="noStrike" kern="1200" cap="none" spc="0" normalizeH="0" baseline="30000" noProof="0" dirty="0">
                <a:ln>
                  <a:noFill/>
                </a:ln>
                <a:solidFill>
                  <a:srgbClr val="DEAC27"/>
                </a:solidFill>
                <a:effectLst/>
                <a:uLnTx/>
                <a:uFillTx/>
                <a:latin typeface="Trebuchet MS"/>
                <a:ea typeface="+mn-ea"/>
                <a:cs typeface="+mn-cs"/>
              </a:rPr>
              <a:t>10</a:t>
            </a:r>
            <a:r>
              <a:rPr kumimoji="0" lang="en-US" sz="5800" b="0" i="0" u="none" strike="noStrike" kern="1200" cap="none" spc="0" normalizeH="0" baseline="0" noProof="0" dirty="0">
                <a:ln>
                  <a:noFill/>
                </a:ln>
                <a:solidFill>
                  <a:srgbClr val="000000"/>
                </a:solidFill>
                <a:effectLst/>
                <a:uLnTx/>
                <a:uFillTx/>
                <a:latin typeface="Trebuchet MS"/>
                <a:ea typeface="+mn-ea"/>
                <a:cs typeface="+mn-cs"/>
              </a:rPr>
              <a:t> so that you will walk in a manner worthy of the Lord, to please </a:t>
            </a:r>
            <a:r>
              <a:rPr kumimoji="0" lang="en-US" sz="5800" b="0" i="1" u="none" strike="noStrike" kern="1200" cap="none" spc="0" normalizeH="0" baseline="0" noProof="0" dirty="0">
                <a:ln>
                  <a:noFill/>
                </a:ln>
                <a:solidFill>
                  <a:srgbClr val="000000"/>
                </a:solidFill>
                <a:effectLst/>
                <a:uLnTx/>
                <a:uFillTx/>
                <a:latin typeface="Trebuchet MS"/>
                <a:ea typeface="+mn-ea"/>
                <a:cs typeface="+mn-cs"/>
              </a:rPr>
              <a:t>Him</a:t>
            </a:r>
            <a:r>
              <a:rPr kumimoji="0" lang="en-US" sz="5800" b="0" i="0" u="none" strike="noStrike" kern="1200" cap="none" spc="0" normalizeH="0" baseline="0" noProof="0" dirty="0">
                <a:ln>
                  <a:noFill/>
                </a:ln>
                <a:solidFill>
                  <a:srgbClr val="000000"/>
                </a:solidFill>
                <a:effectLst/>
                <a:uLnTx/>
                <a:uFillTx/>
                <a:latin typeface="Trebuchet MS"/>
                <a:ea typeface="+mn-ea"/>
                <a:cs typeface="+mn-cs"/>
              </a:rPr>
              <a:t> in all respects, bearing fruit in every good work and increasing in the knowledge of God;</a:t>
            </a:r>
            <a:endParaRPr lang="en-US" sz="5800" dirty="0">
              <a:solidFill>
                <a:prstClr val="black">
                  <a:lumMod val="75000"/>
                  <a:lumOff val="25000"/>
                </a:prstClr>
              </a:solidFill>
              <a:latin typeface="Trebuchet MS"/>
            </a:endParaRPr>
          </a:p>
        </p:txBody>
      </p:sp>
    </p:spTree>
    <p:extLst>
      <p:ext uri="{BB962C8B-B14F-4D97-AF65-F5344CB8AC3E}">
        <p14:creationId xmlns:p14="http://schemas.microsoft.com/office/powerpoint/2010/main" val="41697623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8000" i="1" dirty="0">
                <a:solidFill>
                  <a:srgbClr val="A31D6A"/>
                </a:solidFill>
                <a:effectLst>
                  <a:outerShdw blurRad="38100" dist="38100" dir="2700000" algn="tl">
                    <a:srgbClr val="000000">
                      <a:alpha val="43137"/>
                    </a:srgbClr>
                  </a:outerShdw>
                </a:effectLst>
                <a:latin typeface="Trebuchet MS"/>
              </a:rPr>
              <a:t>Revelation 22:12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524000"/>
            <a:ext cx="12192000" cy="5334000"/>
          </a:xfrm>
        </p:spPr>
        <p:txBody>
          <a:bodyPr>
            <a:noAutofit/>
          </a:bodyPr>
          <a:lstStyle/>
          <a:p>
            <a:pPr marL="45720" indent="0" algn="ctr">
              <a:buClr>
                <a:srgbClr val="A379BB">
                  <a:lumMod val="75000"/>
                </a:srgbClr>
              </a:buClr>
              <a:buNone/>
              <a:defRPr/>
            </a:pPr>
            <a:r>
              <a:rPr lang="en-US" sz="7900" dirty="0">
                <a:solidFill>
                  <a:prstClr val="black">
                    <a:lumMod val="75000"/>
                    <a:lumOff val="25000"/>
                  </a:prstClr>
                </a:solidFill>
                <a:latin typeface="Trebuchet MS"/>
              </a:rPr>
              <a:t>"And behold, I am coming quickly, and My reward is with Me, to give to every one according to his work.</a:t>
            </a:r>
          </a:p>
        </p:txBody>
      </p:sp>
    </p:spTree>
    <p:extLst>
      <p:ext uri="{BB962C8B-B14F-4D97-AF65-F5344CB8AC3E}">
        <p14:creationId xmlns:p14="http://schemas.microsoft.com/office/powerpoint/2010/main" val="5789282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36D16-0B08-6D87-FC98-DFCD50DBF8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CF9130-F15B-A1DA-305B-5B0C738EED97}"/>
              </a:ext>
            </a:extLst>
          </p:cNvPr>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 Peter 1:17 (NKJV)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09CB909-6E2D-4616-137B-A06352FE79CE}"/>
              </a:ext>
            </a:extLst>
          </p:cNvPr>
          <p:cNvSpPr>
            <a:spLocks noGrp="1"/>
          </p:cNvSpPr>
          <p:nvPr>
            <p:ph sz="quarter" idx="13"/>
          </p:nvPr>
        </p:nvSpPr>
        <p:spPr>
          <a:xfrm>
            <a:off x="0" y="990600"/>
            <a:ext cx="12268200" cy="5863590"/>
          </a:xfrm>
        </p:spPr>
        <p:txBody>
          <a:bodyPr>
            <a:noAutofit/>
          </a:bodyPr>
          <a:lstStyle/>
          <a:p>
            <a:pPr marL="45720" indent="0" algn="ctr">
              <a:buClr>
                <a:srgbClr val="A379BB">
                  <a:lumMod val="75000"/>
                </a:srgbClr>
              </a:buClr>
              <a:buNone/>
              <a:defRPr/>
            </a:pPr>
            <a:r>
              <a:rPr lang="en-US" sz="6500" dirty="0">
                <a:solidFill>
                  <a:prstClr val="black">
                    <a:lumMod val="75000"/>
                    <a:lumOff val="25000"/>
                  </a:prstClr>
                </a:solidFill>
                <a:latin typeface="Trebuchet MS"/>
              </a:rPr>
              <a:t>And if you call on the Father, who without partiality judges according to each one's work, conduct yourselves throughout the time of your stay here in fear;</a:t>
            </a:r>
          </a:p>
        </p:txBody>
      </p:sp>
    </p:spTree>
    <p:extLst>
      <p:ext uri="{BB962C8B-B14F-4D97-AF65-F5344CB8AC3E}">
        <p14:creationId xmlns:p14="http://schemas.microsoft.com/office/powerpoint/2010/main" val="23252688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1752600"/>
          </a:xfrm>
        </p:spPr>
        <p:txBody>
          <a:bodyPr/>
          <a:lstStyle/>
          <a:p>
            <a:pPr marL="0" indent="0" algn="l">
              <a:buNone/>
            </a:pPr>
            <a:r>
              <a:rPr lang="en-US" sz="8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#2:  What Work?</a:t>
            </a:r>
          </a:p>
        </p:txBody>
      </p:sp>
      <p:sp>
        <p:nvSpPr>
          <p:cNvPr id="3" name="Content Placeholder 2"/>
          <p:cNvSpPr>
            <a:spLocks noGrp="1"/>
          </p:cNvSpPr>
          <p:nvPr>
            <p:ph sz="quarter" idx="13"/>
          </p:nvPr>
        </p:nvSpPr>
        <p:spPr>
          <a:xfrm>
            <a:off x="0" y="2133600"/>
            <a:ext cx="12192000" cy="4687330"/>
          </a:xfrm>
        </p:spPr>
        <p:txBody>
          <a:bodyPr>
            <a:noAutofit/>
          </a:bodyPr>
          <a:lstStyle/>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Matthew 28:19 (KJV)</a:t>
            </a:r>
          </a:p>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I Corinthians 14:12 (NKJV)</a:t>
            </a:r>
          </a:p>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I John 3:17 (NKJV)</a:t>
            </a:r>
          </a:p>
        </p:txBody>
      </p:sp>
    </p:spTree>
    <p:extLst>
      <p:ext uri="{BB962C8B-B14F-4D97-AF65-F5344CB8AC3E}">
        <p14:creationId xmlns:p14="http://schemas.microsoft.com/office/powerpoint/2010/main" val="25922945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763CF-6622-B001-1B06-476D328712DF}"/>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2FA28176-50E6-67D5-0A44-8948BC665B1E}"/>
              </a:ext>
            </a:extLst>
          </p:cNvPr>
          <p:cNvPicPr>
            <a:picLocks noChangeAspect="1"/>
          </p:cNvPicPr>
          <p:nvPr/>
        </p:nvPicPr>
        <p:blipFill>
          <a:blip r:embed="rId2"/>
          <a:stretch>
            <a:fillRect/>
          </a:stretch>
        </p:blipFill>
        <p:spPr>
          <a:xfrm>
            <a:off x="10085" y="8389"/>
            <a:ext cx="12171830" cy="6858000"/>
          </a:xfrm>
          <a:prstGeom prst="rect">
            <a:avLst/>
          </a:prstGeom>
        </p:spPr>
      </p:pic>
      <p:sp>
        <p:nvSpPr>
          <p:cNvPr id="2" name="Title 1">
            <a:extLst>
              <a:ext uri="{FF2B5EF4-FFF2-40B4-BE49-F238E27FC236}">
                <a16:creationId xmlns:a16="http://schemas.microsoft.com/office/drawing/2014/main" id="{957A67B2-6A18-AB6D-3C9E-3FAD0BC3FD72}"/>
              </a:ext>
            </a:extLst>
          </p:cNvPr>
          <p:cNvSpPr>
            <a:spLocks noGrp="1"/>
          </p:cNvSpPr>
          <p:nvPr>
            <p:ph type="title"/>
          </p:nvPr>
        </p:nvSpPr>
        <p:spPr>
          <a:xfrm>
            <a:off x="609600" y="8389"/>
            <a:ext cx="11430000" cy="9105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Evangelism</a:t>
            </a:r>
            <a:endParaRPr lang="en-US" sz="6600" i="1" dirty="0">
              <a:solidFill>
                <a:srgbClr val="A31D6A"/>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F8FE3905-2673-A248-581F-DBBE2E7A9833}"/>
              </a:ext>
            </a:extLst>
          </p:cNvPr>
          <p:cNvSpPr txBox="1">
            <a:spLocks/>
          </p:cNvSpPr>
          <p:nvPr/>
        </p:nvSpPr>
        <p:spPr>
          <a:xfrm>
            <a:off x="421341" y="5486400"/>
            <a:ext cx="5683624" cy="91059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7200" i="1" dirty="0">
                <a:solidFill>
                  <a:srgbClr val="A31D6A"/>
                </a:solidFill>
                <a:effectLst>
                  <a:outerShdw blurRad="38100" dist="38100" dir="2700000" algn="tl">
                    <a:srgbClr val="000000">
                      <a:alpha val="43137"/>
                    </a:srgbClr>
                  </a:outerShdw>
                </a:effectLst>
                <a:latin typeface="Trebuchet MS"/>
              </a:rPr>
              <a:t>Benevolence</a:t>
            </a:r>
            <a:endParaRPr lang="en-US" sz="6600" i="1" dirty="0">
              <a:solidFill>
                <a:srgbClr val="A31D6A"/>
              </a:solidFill>
              <a:effectLst>
                <a:outerShdw blurRad="38100" dist="38100" dir="2700000" algn="tl">
                  <a:srgbClr val="000000">
                    <a:alpha val="43137"/>
                  </a:srgbClr>
                </a:outerShdw>
              </a:effectLst>
            </a:endParaRPr>
          </a:p>
        </p:txBody>
      </p:sp>
      <p:sp>
        <p:nvSpPr>
          <p:cNvPr id="9" name="Title 1">
            <a:extLst>
              <a:ext uri="{FF2B5EF4-FFF2-40B4-BE49-F238E27FC236}">
                <a16:creationId xmlns:a16="http://schemas.microsoft.com/office/drawing/2014/main" id="{B7E9ED8A-5F48-89C3-FF0A-EF3285CB14DF}"/>
              </a:ext>
            </a:extLst>
          </p:cNvPr>
          <p:cNvSpPr txBox="1">
            <a:spLocks/>
          </p:cNvSpPr>
          <p:nvPr/>
        </p:nvSpPr>
        <p:spPr>
          <a:xfrm>
            <a:off x="6096000" y="5486400"/>
            <a:ext cx="5683624" cy="91059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7200" i="1" dirty="0">
                <a:solidFill>
                  <a:srgbClr val="A31D6A"/>
                </a:solidFill>
                <a:effectLst>
                  <a:outerShdw blurRad="38100" dist="38100" dir="2700000" algn="tl">
                    <a:srgbClr val="000000">
                      <a:alpha val="43137"/>
                    </a:srgbClr>
                  </a:outerShdw>
                </a:effectLst>
                <a:latin typeface="Trebuchet MS"/>
              </a:rPr>
              <a:t>Edification</a:t>
            </a:r>
            <a:endParaRPr lang="en-US" sz="6600" i="1" dirty="0">
              <a:solidFill>
                <a:srgbClr val="A31D6A"/>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0319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Matthew 28:19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1190"/>
          </a:xfrm>
        </p:spPr>
        <p:txBody>
          <a:bodyPr>
            <a:noAutofit/>
          </a:bodyPr>
          <a:lstStyle/>
          <a:p>
            <a:pPr marL="45720" indent="0" algn="ctr">
              <a:buClr>
                <a:srgbClr val="A379BB">
                  <a:lumMod val="75000"/>
                </a:srgbClr>
              </a:buClr>
              <a:buNone/>
              <a:defRPr/>
            </a:pPr>
            <a:r>
              <a:rPr lang="en-US" sz="7200" dirty="0">
                <a:solidFill>
                  <a:prstClr val="black">
                    <a:lumMod val="75000"/>
                    <a:lumOff val="25000"/>
                  </a:prstClr>
                </a:solidFill>
                <a:latin typeface="Trebuchet MS"/>
              </a:rPr>
              <a:t>Go ye therefore, and teach all nations, baptizing them in the name of the Father, and of the Son, and of the Holy Ghost:</a:t>
            </a:r>
          </a:p>
        </p:txBody>
      </p:sp>
    </p:spTree>
    <p:extLst>
      <p:ext uri="{BB962C8B-B14F-4D97-AF65-F5344CB8AC3E}">
        <p14:creationId xmlns:p14="http://schemas.microsoft.com/office/powerpoint/2010/main" val="6992514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 Corinthians 14:12 (NKJV)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066800"/>
            <a:ext cx="12192000" cy="5791200"/>
          </a:xfrm>
        </p:spPr>
        <p:txBody>
          <a:bodyPr>
            <a:noAutofit/>
          </a:bodyPr>
          <a:lstStyle/>
          <a:p>
            <a:pPr marL="45720" indent="0" algn="ctr">
              <a:buClr>
                <a:srgbClr val="A379BB">
                  <a:lumMod val="75000"/>
                </a:srgbClr>
              </a:buClr>
              <a:buNone/>
              <a:defRPr/>
            </a:pPr>
            <a:r>
              <a:rPr lang="en-US" sz="7800" dirty="0">
                <a:solidFill>
                  <a:prstClr val="black">
                    <a:lumMod val="75000"/>
                    <a:lumOff val="25000"/>
                  </a:prstClr>
                </a:solidFill>
                <a:latin typeface="Trebuchet MS"/>
              </a:rPr>
              <a:t>So you too, since you are eager to possess spiritual gifts, strive to excel for the edification of the church.</a:t>
            </a:r>
          </a:p>
        </p:txBody>
      </p:sp>
    </p:spTree>
    <p:extLst>
      <p:ext uri="{BB962C8B-B14F-4D97-AF65-F5344CB8AC3E}">
        <p14:creationId xmlns:p14="http://schemas.microsoft.com/office/powerpoint/2010/main" val="15208040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rPr>
              <a:t>Luke 3:2-14 (NKJV)</a:t>
            </a:r>
          </a:p>
        </p:txBody>
      </p:sp>
      <p:sp>
        <p:nvSpPr>
          <p:cNvPr id="3" name="Content Placeholder 2"/>
          <p:cNvSpPr>
            <a:spLocks noGrp="1"/>
          </p:cNvSpPr>
          <p:nvPr>
            <p:ph sz="quarter" idx="13"/>
          </p:nvPr>
        </p:nvSpPr>
        <p:spPr>
          <a:xfrm>
            <a:off x="0" y="1066800"/>
            <a:ext cx="12192000" cy="5791200"/>
          </a:xfrm>
        </p:spPr>
        <p:txBody>
          <a:bodyPr>
            <a:noAutofit/>
          </a:bodyPr>
          <a:lstStyle/>
          <a:p>
            <a:pPr marL="45720" indent="0">
              <a:buNone/>
            </a:pPr>
            <a:r>
              <a:rPr lang="en-US" sz="5400" b="1" i="0" u="none" strike="noStrike" baseline="30000" dirty="0">
                <a:solidFill>
                  <a:srgbClr val="DEAC27"/>
                </a:solidFill>
                <a:effectLst/>
              </a:rPr>
              <a:t>2</a:t>
            </a:r>
            <a:r>
              <a:rPr lang="en-US" sz="5400" b="0" i="0" u="none" strike="noStrike" dirty="0">
                <a:solidFill>
                  <a:srgbClr val="000000"/>
                </a:solidFill>
                <a:effectLst/>
              </a:rPr>
              <a:t> while Annas and Caiaphas were high priests, the word of God came to John the son of Zacharias in the wilderness. </a:t>
            </a:r>
            <a:r>
              <a:rPr lang="en-US" sz="5400" b="1" i="0" u="none" strike="noStrike" baseline="30000" dirty="0">
                <a:solidFill>
                  <a:srgbClr val="DEAC27"/>
                </a:solidFill>
                <a:effectLst/>
              </a:rPr>
              <a:t>3</a:t>
            </a:r>
            <a:r>
              <a:rPr lang="en-US" sz="5400" b="0" i="0" u="none" strike="noStrike" dirty="0">
                <a:solidFill>
                  <a:srgbClr val="000000"/>
                </a:solidFill>
                <a:effectLst/>
              </a:rPr>
              <a:t> And he went into all the region around the Jordan, preaching a baptism of repentance for the remission of sins,</a:t>
            </a:r>
            <a:endParaRPr lang="en-US" sz="5400" dirty="0"/>
          </a:p>
        </p:txBody>
      </p:sp>
    </p:spTree>
    <p:extLst>
      <p:ext uri="{BB962C8B-B14F-4D97-AF65-F5344CB8AC3E}">
        <p14:creationId xmlns:p14="http://schemas.microsoft.com/office/powerpoint/2010/main" val="42961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81D92-7DFA-09B0-DE58-52F1BA3AAD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1D5A61-FC80-D8D4-E88C-C51352ABD2DD}"/>
              </a:ext>
            </a:extLst>
          </p:cNvPr>
          <p:cNvSpPr>
            <a:spLocks noGrp="1"/>
          </p:cNvSpPr>
          <p:nvPr>
            <p:ph type="title"/>
          </p:nvPr>
        </p:nvSpPr>
        <p:spPr>
          <a:xfrm>
            <a:off x="0" y="3810"/>
            <a:ext cx="12192000" cy="1215390"/>
          </a:xfrm>
        </p:spPr>
        <p:txBody>
          <a:bodyPr>
            <a:noAutofit/>
          </a:bodyPr>
          <a:lstStyle/>
          <a:p>
            <a:pPr marL="0" indent="0" algn="ctr">
              <a:buNone/>
            </a:pPr>
            <a:r>
              <a:rPr lang="en-US" sz="8000" i="1" dirty="0">
                <a:solidFill>
                  <a:srgbClr val="A31D6A"/>
                </a:solidFill>
                <a:effectLst>
                  <a:outerShdw blurRad="38100" dist="38100" dir="2700000" algn="tl">
                    <a:srgbClr val="000000">
                      <a:alpha val="43137"/>
                    </a:srgbClr>
                  </a:outerShdw>
                </a:effectLst>
                <a:latin typeface="Trebuchet MS"/>
              </a:rPr>
              <a:t>I John 3:17 (NKJV)</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965CFB84-BF4F-E8FE-0CCB-6E93915C3EE3}"/>
              </a:ext>
            </a:extLst>
          </p:cNvPr>
          <p:cNvSpPr>
            <a:spLocks noGrp="1"/>
          </p:cNvSpPr>
          <p:nvPr>
            <p:ph sz="quarter" idx="13"/>
          </p:nvPr>
        </p:nvSpPr>
        <p:spPr>
          <a:xfrm>
            <a:off x="0" y="1219200"/>
            <a:ext cx="12192000" cy="5634990"/>
          </a:xfrm>
        </p:spPr>
        <p:txBody>
          <a:bodyPr>
            <a:noAutofit/>
          </a:bodyPr>
          <a:lstStyle/>
          <a:p>
            <a:pPr marL="45720" indent="0" algn="ctr">
              <a:buClr>
                <a:srgbClr val="A379BB">
                  <a:lumMod val="75000"/>
                </a:srgbClr>
              </a:buClr>
              <a:buNone/>
              <a:defRPr/>
            </a:pPr>
            <a:r>
              <a:rPr lang="en-US" sz="7000" dirty="0">
                <a:solidFill>
                  <a:prstClr val="black">
                    <a:lumMod val="75000"/>
                    <a:lumOff val="25000"/>
                  </a:prstClr>
                </a:solidFill>
                <a:latin typeface="Trebuchet MS"/>
              </a:rPr>
              <a:t>But whoever has this world's goods, and sees his brother in need, and shuts up his heart from him, how does the love of God abide in him?</a:t>
            </a:r>
          </a:p>
        </p:txBody>
      </p:sp>
    </p:spTree>
    <p:extLst>
      <p:ext uri="{BB962C8B-B14F-4D97-AF65-F5344CB8AC3E}">
        <p14:creationId xmlns:p14="http://schemas.microsoft.com/office/powerpoint/2010/main" val="3115293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1600200"/>
          </a:xfrm>
        </p:spPr>
        <p:txBody>
          <a:bodyPr/>
          <a:lstStyle/>
          <a:p>
            <a:pPr marL="0" indent="0" algn="l">
              <a:buNone/>
            </a:pPr>
            <a:r>
              <a:rPr lang="en-US" sz="88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#3:  Work How?</a:t>
            </a:r>
          </a:p>
        </p:txBody>
      </p:sp>
      <p:sp>
        <p:nvSpPr>
          <p:cNvPr id="3" name="Content Placeholder 2"/>
          <p:cNvSpPr>
            <a:spLocks noGrp="1"/>
          </p:cNvSpPr>
          <p:nvPr>
            <p:ph sz="quarter" idx="13"/>
          </p:nvPr>
        </p:nvSpPr>
        <p:spPr>
          <a:xfrm>
            <a:off x="0" y="2362200"/>
            <a:ext cx="12192000" cy="4458730"/>
          </a:xfrm>
        </p:spPr>
        <p:txBody>
          <a:bodyPr>
            <a:noAutofit/>
          </a:bodyPr>
          <a:lstStyle/>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Titus 2:15-3:1 (NKJV)</a:t>
            </a:r>
          </a:p>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Hebrews 13:7 (NAS)</a:t>
            </a:r>
          </a:p>
          <a:p>
            <a:pPr>
              <a:lnSpc>
                <a:spcPct val="80000"/>
              </a:lnSpc>
              <a:buClr>
                <a:srgbClr val="C00000"/>
              </a:buClr>
              <a:buFont typeface="Wingdings" pitchFamily="2" charset="2"/>
              <a:buChar char="Ø"/>
            </a:pPr>
            <a:r>
              <a:rPr lang="en-US" sz="8000" b="1" i="1" dirty="0">
                <a:effectLst>
                  <a:outerShdw blurRad="38100" dist="38100" dir="2700000" algn="tl">
                    <a:srgbClr val="000000">
                      <a:alpha val="43137"/>
                    </a:srgbClr>
                  </a:outerShdw>
                </a:effectLst>
              </a:rPr>
              <a:t>Titus 1:4-5 (NKJV)</a:t>
            </a:r>
          </a:p>
        </p:txBody>
      </p:sp>
    </p:spTree>
    <p:extLst>
      <p:ext uri="{BB962C8B-B14F-4D97-AF65-F5344CB8AC3E}">
        <p14:creationId xmlns:p14="http://schemas.microsoft.com/office/powerpoint/2010/main" val="308958159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Titus 2:15-3:1 (NKJV)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lang="en-US" sz="6000" b="1" i="0" u="none" strike="noStrike" baseline="30000" dirty="0">
                <a:solidFill>
                  <a:srgbClr val="DEAC27"/>
                </a:solidFill>
                <a:effectLst/>
              </a:rPr>
              <a:t>15</a:t>
            </a:r>
            <a:r>
              <a:rPr lang="en-US" sz="6000" b="0" i="0" dirty="0">
                <a:solidFill>
                  <a:srgbClr val="000000"/>
                </a:solidFill>
                <a:effectLst/>
              </a:rPr>
              <a:t> Speak these things, exhort, and rebuke with all authority. Let no one despise you. </a:t>
            </a:r>
          </a:p>
          <a:p>
            <a:pPr marL="45720" indent="0">
              <a:buClr>
                <a:srgbClr val="A379BB">
                  <a:lumMod val="75000"/>
                </a:srgbClr>
              </a:buClr>
              <a:buNone/>
              <a:defRPr/>
            </a:pPr>
            <a:r>
              <a:rPr lang="en-US" sz="6000" b="1" i="0" u="none" strike="noStrike" baseline="30000" dirty="0">
                <a:solidFill>
                  <a:srgbClr val="DEAC27"/>
                </a:solidFill>
                <a:effectLst/>
              </a:rPr>
              <a:t>1</a:t>
            </a:r>
            <a:r>
              <a:rPr lang="en-US" sz="6000" b="0" i="0" dirty="0">
                <a:solidFill>
                  <a:srgbClr val="000000"/>
                </a:solidFill>
                <a:effectLst/>
              </a:rPr>
              <a:t> Remind them to be subject to rulers and authorities, to obey, to be ready for every good work,</a:t>
            </a:r>
            <a:endParaRPr lang="en-US" sz="6000" dirty="0">
              <a:solidFill>
                <a:prstClr val="black">
                  <a:lumMod val="75000"/>
                  <a:lumOff val="25000"/>
                </a:prstClr>
              </a:solidFill>
            </a:endParaRPr>
          </a:p>
        </p:txBody>
      </p:sp>
    </p:spTree>
    <p:extLst>
      <p:ext uri="{BB962C8B-B14F-4D97-AF65-F5344CB8AC3E}">
        <p14:creationId xmlns:p14="http://schemas.microsoft.com/office/powerpoint/2010/main" val="269528480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8000" i="1" dirty="0">
                <a:solidFill>
                  <a:srgbClr val="A31D6A"/>
                </a:solidFill>
                <a:effectLst>
                  <a:outerShdw blurRad="38100" dist="38100" dir="2700000" algn="tl">
                    <a:srgbClr val="000000">
                      <a:alpha val="43137"/>
                    </a:srgbClr>
                  </a:outerShdw>
                </a:effectLst>
                <a:latin typeface="Trebuchet MS"/>
              </a:rPr>
              <a:t>Hebrews 13:7 (NAS)</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219200"/>
            <a:ext cx="12192000" cy="5638800"/>
          </a:xfrm>
        </p:spPr>
        <p:txBody>
          <a:bodyPr>
            <a:noAutofit/>
          </a:bodyPr>
          <a:lstStyle/>
          <a:p>
            <a:pPr marL="45720" indent="0" algn="ctr">
              <a:buClr>
                <a:srgbClr val="A379BB">
                  <a:lumMod val="75000"/>
                </a:srgbClr>
              </a:buClr>
              <a:buNone/>
              <a:defRPr/>
            </a:pPr>
            <a:r>
              <a:rPr lang="en-US" sz="7200" dirty="0">
                <a:solidFill>
                  <a:prstClr val="black">
                    <a:lumMod val="75000"/>
                    <a:lumOff val="25000"/>
                  </a:prstClr>
                </a:solidFill>
                <a:latin typeface="Trebuchet MS"/>
              </a:rPr>
              <a:t>Remember those who led you, who spoke the word of God to you; and considering the result of their way of life, imitate their faith.</a:t>
            </a:r>
          </a:p>
        </p:txBody>
      </p:sp>
    </p:spTree>
    <p:extLst>
      <p:ext uri="{BB962C8B-B14F-4D97-AF65-F5344CB8AC3E}">
        <p14:creationId xmlns:p14="http://schemas.microsoft.com/office/powerpoint/2010/main" val="116902090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8000" i="1" dirty="0">
                <a:solidFill>
                  <a:srgbClr val="A31D6A"/>
                </a:solidFill>
                <a:effectLst>
                  <a:outerShdw blurRad="38100" dist="38100" dir="2700000" algn="tl">
                    <a:srgbClr val="000000">
                      <a:alpha val="43137"/>
                    </a:srgbClr>
                  </a:outerShdw>
                </a:effectLst>
                <a:latin typeface="Trebuchet MS"/>
              </a:rPr>
              <a:t>Titus 1:4-5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219200"/>
            <a:ext cx="12192000" cy="5634990"/>
          </a:xfrm>
        </p:spPr>
        <p:txBody>
          <a:bodyPr>
            <a:noAutofit/>
          </a:bodyPr>
          <a:lstStyle/>
          <a:p>
            <a:pPr marL="45720" indent="0" algn="l">
              <a:buNone/>
            </a:pPr>
            <a:r>
              <a:rPr lang="en-US" sz="6600" b="1" i="0" u="none" strike="noStrike" baseline="30000" dirty="0">
                <a:solidFill>
                  <a:srgbClr val="DEAC27"/>
                </a:solidFill>
                <a:effectLst/>
              </a:rPr>
              <a:t>4</a:t>
            </a:r>
            <a:r>
              <a:rPr lang="en-US" sz="6600" b="0" i="0" u="none" strike="noStrike" dirty="0">
                <a:solidFill>
                  <a:srgbClr val="000000"/>
                </a:solidFill>
                <a:effectLst/>
              </a:rPr>
              <a:t> To Titus, a true son in </a:t>
            </a:r>
            <a:r>
              <a:rPr lang="en-US" sz="6600" b="0" i="1" u="none" strike="noStrike" dirty="0">
                <a:solidFill>
                  <a:srgbClr val="000000"/>
                </a:solidFill>
                <a:effectLst/>
              </a:rPr>
              <a:t>our</a:t>
            </a:r>
            <a:r>
              <a:rPr lang="en-US" sz="6600" b="0" i="0" u="none" strike="noStrike" dirty="0">
                <a:solidFill>
                  <a:srgbClr val="000000"/>
                </a:solidFill>
                <a:effectLst/>
              </a:rPr>
              <a:t> common faith: Grace, mercy, </a:t>
            </a:r>
            <a:r>
              <a:rPr lang="en-US" sz="6600" b="0" i="1" u="none" strike="noStrike" dirty="0">
                <a:solidFill>
                  <a:srgbClr val="000000"/>
                </a:solidFill>
                <a:effectLst/>
              </a:rPr>
              <a:t>and</a:t>
            </a:r>
            <a:r>
              <a:rPr lang="en-US" sz="6600" b="0" i="0" u="none" strike="noStrike" dirty="0">
                <a:solidFill>
                  <a:srgbClr val="000000"/>
                </a:solidFill>
                <a:effectLst/>
              </a:rPr>
              <a:t> peace from God the Father and the Lord Jesus Christ our Savior.</a:t>
            </a:r>
          </a:p>
        </p:txBody>
      </p:sp>
    </p:spTree>
    <p:extLst>
      <p:ext uri="{BB962C8B-B14F-4D97-AF65-F5344CB8AC3E}">
        <p14:creationId xmlns:p14="http://schemas.microsoft.com/office/powerpoint/2010/main" val="28265087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5D9F5-AA73-35B8-2E56-8973AA870F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53DF31-46AE-8B69-3AB1-898801CD339B}"/>
              </a:ext>
            </a:extLst>
          </p:cNvPr>
          <p:cNvSpPr>
            <a:spLocks noGrp="1"/>
          </p:cNvSpPr>
          <p:nvPr>
            <p:ph type="title"/>
          </p:nvPr>
        </p:nvSpPr>
        <p:spPr>
          <a:xfrm>
            <a:off x="0" y="3810"/>
            <a:ext cx="12192000" cy="1215390"/>
          </a:xfrm>
        </p:spPr>
        <p:txBody>
          <a:bodyPr>
            <a:noAutofit/>
          </a:bodyPr>
          <a:lstStyle/>
          <a:p>
            <a:pPr marL="0" indent="0" algn="ctr">
              <a:buNone/>
            </a:pPr>
            <a:r>
              <a:rPr kumimoji="0" lang="en-US" sz="80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Titus 1:4-5 (NKJV)</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6CCD9B9-34DF-7FA5-C197-B52D954888B1}"/>
              </a:ext>
            </a:extLst>
          </p:cNvPr>
          <p:cNvSpPr>
            <a:spLocks noGrp="1"/>
          </p:cNvSpPr>
          <p:nvPr>
            <p:ph sz="quarter" idx="13"/>
          </p:nvPr>
        </p:nvSpPr>
        <p:spPr>
          <a:xfrm>
            <a:off x="0" y="1219200"/>
            <a:ext cx="12192000" cy="5638800"/>
          </a:xfrm>
        </p:spPr>
        <p:txBody>
          <a:bodyPr>
            <a:noAutofit/>
          </a:bodyPr>
          <a:lstStyle/>
          <a:p>
            <a:pPr marL="45720" marR="0" lvl="0" indent="0" algn="l" defTabSz="914400" rtl="0" eaLnBrk="1" fontAlgn="auto" latinLnBrk="0" hangingPunct="1">
              <a:lnSpc>
                <a:spcPct val="100000"/>
              </a:lnSpc>
              <a:spcBef>
                <a:spcPct val="20000"/>
              </a:spcBef>
              <a:spcAft>
                <a:spcPts val="300"/>
              </a:spcAft>
              <a:buClr>
                <a:srgbClr val="A379BB">
                  <a:lumMod val="75000"/>
                </a:srgbClr>
              </a:buClr>
              <a:buSzPct val="130000"/>
              <a:buFont typeface="Georgia" pitchFamily="18" charset="0"/>
              <a:buNone/>
              <a:tabLst/>
              <a:defRPr/>
            </a:pPr>
            <a:r>
              <a:rPr kumimoji="0" lang="en-US" sz="6600" b="1" i="0" u="none" strike="noStrike" kern="1200" cap="none" spc="0" normalizeH="0" baseline="30000" noProof="0" dirty="0">
                <a:ln>
                  <a:noFill/>
                </a:ln>
                <a:solidFill>
                  <a:srgbClr val="DEAC27"/>
                </a:solidFill>
                <a:effectLst/>
                <a:uLnTx/>
                <a:uFillTx/>
                <a:latin typeface="Trebuchet MS"/>
                <a:ea typeface="+mn-ea"/>
                <a:cs typeface="+mn-cs"/>
              </a:rPr>
              <a:t>5</a:t>
            </a:r>
            <a:r>
              <a:rPr kumimoji="0" lang="en-US" sz="6600" b="0" i="0" u="none" strike="noStrike" kern="1200" cap="none" spc="0" normalizeH="0" baseline="0" noProof="0" dirty="0">
                <a:ln>
                  <a:noFill/>
                </a:ln>
                <a:solidFill>
                  <a:srgbClr val="000000"/>
                </a:solidFill>
                <a:effectLst/>
                <a:uLnTx/>
                <a:uFillTx/>
                <a:latin typeface="Trebuchet MS"/>
                <a:ea typeface="+mn-ea"/>
                <a:cs typeface="+mn-cs"/>
              </a:rPr>
              <a:t> For this reason I left you in Crete, that you should set in order the things that are lacking, and appoint elders in every city as I commanded you</a:t>
            </a:r>
          </a:p>
        </p:txBody>
      </p:sp>
    </p:spTree>
    <p:extLst>
      <p:ext uri="{BB962C8B-B14F-4D97-AF65-F5344CB8AC3E}">
        <p14:creationId xmlns:p14="http://schemas.microsoft.com/office/powerpoint/2010/main" val="803261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58D08-1142-CD90-333D-9124B73CDB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AA4E6-E407-F8C3-8766-8382C227DD37}"/>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Ephesians 4:14-16 (NLT)</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2BC9CB5-88F7-7DEE-FA39-26A667350B02}"/>
              </a:ext>
            </a:extLst>
          </p:cNvPr>
          <p:cNvSpPr>
            <a:spLocks noGrp="1"/>
          </p:cNvSpPr>
          <p:nvPr>
            <p:ph sz="quarter" idx="13"/>
          </p:nvPr>
        </p:nvSpPr>
        <p:spPr>
          <a:xfrm>
            <a:off x="0" y="914400"/>
            <a:ext cx="12192000" cy="5939790"/>
          </a:xfrm>
        </p:spPr>
        <p:txBody>
          <a:bodyPr>
            <a:noAutofit/>
          </a:bodyPr>
          <a:lstStyle/>
          <a:p>
            <a:pPr marL="45720" indent="0">
              <a:buClr>
                <a:srgbClr val="A379BB">
                  <a:lumMod val="75000"/>
                </a:srgbClr>
              </a:buClr>
              <a:buNone/>
              <a:defRPr/>
            </a:pPr>
            <a:r>
              <a:rPr lang="en-US" sz="5600" b="1" i="0" u="none" strike="noStrike" baseline="30000" dirty="0">
                <a:solidFill>
                  <a:srgbClr val="DEAC27"/>
                </a:solidFill>
                <a:effectLst/>
              </a:rPr>
              <a:t>14</a:t>
            </a:r>
            <a:r>
              <a:rPr lang="en-US" sz="5600" b="0" i="0" u="none" strike="noStrike" dirty="0">
                <a:solidFill>
                  <a:srgbClr val="000000"/>
                </a:solidFill>
                <a:effectLst/>
              </a:rPr>
              <a:t> Then we will no longer be immature like children. We won't be tossed and blown about by every wind of new teaching. We will not be influenced when people try to trick us with lies so clever they sound like the truth.</a:t>
            </a:r>
            <a:r>
              <a:rPr lang="en-US" sz="5600" b="0" i="0" dirty="0">
                <a:solidFill>
                  <a:srgbClr val="000000"/>
                </a:solidFill>
                <a:effectLst/>
              </a:rPr>
              <a:t> </a:t>
            </a:r>
            <a:endParaRPr lang="en-US" sz="5600" dirty="0">
              <a:solidFill>
                <a:prstClr val="black">
                  <a:lumMod val="75000"/>
                  <a:lumOff val="25000"/>
                </a:prstClr>
              </a:solidFill>
            </a:endParaRPr>
          </a:p>
        </p:txBody>
      </p:sp>
    </p:spTree>
    <p:extLst>
      <p:ext uri="{BB962C8B-B14F-4D97-AF65-F5344CB8AC3E}">
        <p14:creationId xmlns:p14="http://schemas.microsoft.com/office/powerpoint/2010/main" val="30512142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546EE-8060-C88A-3F3B-76A4167E7F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D2397-A2E0-9F12-077C-6A63EA1AC30F}"/>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Ephesians 4:14-16 (NLT)</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CE6BC53-6994-8719-798B-FED8CB0D685A}"/>
              </a:ext>
            </a:extLst>
          </p:cNvPr>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600" b="1" i="0" u="none" strike="noStrike" kern="1200" cap="none" spc="0" normalizeH="0" baseline="30000" noProof="0" dirty="0">
                <a:ln>
                  <a:noFill/>
                </a:ln>
                <a:solidFill>
                  <a:srgbClr val="DEAC27"/>
                </a:solidFill>
                <a:effectLst/>
                <a:uLnTx/>
                <a:uFillTx/>
                <a:latin typeface="Trebuchet MS"/>
                <a:ea typeface="+mn-ea"/>
                <a:cs typeface="+mn-cs"/>
              </a:rPr>
              <a:t>15</a:t>
            </a:r>
            <a:r>
              <a:rPr kumimoji="0" lang="en-US" sz="5600" b="0" i="0" u="none" strike="noStrike" kern="1200" cap="none" spc="0" normalizeH="0" baseline="0" noProof="0" dirty="0">
                <a:ln>
                  <a:noFill/>
                </a:ln>
                <a:solidFill>
                  <a:srgbClr val="000000"/>
                </a:solidFill>
                <a:effectLst/>
                <a:uLnTx/>
                <a:uFillTx/>
                <a:latin typeface="Trebuchet MS"/>
                <a:ea typeface="+mn-ea"/>
                <a:cs typeface="+mn-cs"/>
              </a:rPr>
              <a:t> Instead, we will speak the truth in love, growing in every way more and more like Christ, who is the head of his body, the church. </a:t>
            </a:r>
          </a:p>
          <a:p>
            <a:pPr marL="45720" indent="0">
              <a:buClr>
                <a:srgbClr val="A379BB">
                  <a:lumMod val="75000"/>
                </a:srgbClr>
              </a:buClr>
              <a:buNone/>
              <a:defRPr/>
            </a:pPr>
            <a:r>
              <a:rPr kumimoji="0" lang="en-US" sz="5600" b="1" i="0" u="none" strike="noStrike" kern="1200" cap="none" spc="0" normalizeH="0" baseline="30000" noProof="0" dirty="0">
                <a:ln>
                  <a:noFill/>
                </a:ln>
                <a:solidFill>
                  <a:srgbClr val="DEAC27"/>
                </a:solidFill>
                <a:effectLst/>
                <a:uLnTx/>
                <a:uFillTx/>
                <a:latin typeface="Trebuchet MS"/>
                <a:ea typeface="+mn-ea"/>
                <a:cs typeface="+mn-cs"/>
              </a:rPr>
              <a:t>16</a:t>
            </a:r>
            <a:r>
              <a:rPr kumimoji="0" lang="en-US" sz="5600" b="0" i="0" u="none" strike="noStrike" kern="1200" cap="none" spc="0" normalizeH="0" baseline="0" noProof="0" dirty="0">
                <a:ln>
                  <a:noFill/>
                </a:ln>
                <a:solidFill>
                  <a:srgbClr val="000000"/>
                </a:solidFill>
                <a:effectLst/>
                <a:uLnTx/>
                <a:uFillTx/>
                <a:latin typeface="Trebuchet MS"/>
                <a:ea typeface="+mn-ea"/>
                <a:cs typeface="+mn-cs"/>
              </a:rPr>
              <a:t> He makes the whole body fit together perfectly. </a:t>
            </a:r>
            <a:endParaRPr lang="en-US" sz="5600" dirty="0">
              <a:solidFill>
                <a:prstClr val="black">
                  <a:lumMod val="75000"/>
                  <a:lumOff val="25000"/>
                </a:prstClr>
              </a:solidFill>
              <a:latin typeface="Trebuchet MS"/>
            </a:endParaRPr>
          </a:p>
        </p:txBody>
      </p:sp>
    </p:spTree>
    <p:extLst>
      <p:ext uri="{BB962C8B-B14F-4D97-AF65-F5344CB8AC3E}">
        <p14:creationId xmlns:p14="http://schemas.microsoft.com/office/powerpoint/2010/main" val="2453970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3F239-DFFE-2F4A-639E-40561766F4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7B5F78-22F3-E49F-2006-40D11E2A672F}"/>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Ephesians 4:14-16 (NLT)</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ECBE22C-AC0A-2C7C-A7F4-0AA5A0807D69}"/>
              </a:ext>
            </a:extLst>
          </p:cNvPr>
          <p:cNvSpPr>
            <a:spLocks noGrp="1"/>
          </p:cNvSpPr>
          <p:nvPr>
            <p:ph sz="quarter" idx="13"/>
          </p:nvPr>
        </p:nvSpPr>
        <p:spPr>
          <a:xfrm>
            <a:off x="0" y="1143000"/>
            <a:ext cx="12192000" cy="5715000"/>
          </a:xfrm>
        </p:spPr>
        <p:txBody>
          <a:bodyPr>
            <a:noAutofit/>
          </a:bodyPr>
          <a:lstStyle/>
          <a:p>
            <a:pPr marL="45720" indent="0" algn="ctr">
              <a:buClr>
                <a:srgbClr val="A379BB">
                  <a:lumMod val="75000"/>
                </a:srgbClr>
              </a:buClr>
              <a:buNone/>
              <a:defRPr/>
            </a:pPr>
            <a:r>
              <a:rPr kumimoji="0" lang="en-US" sz="7200" b="0" i="0" u="none" strike="noStrike" kern="1200" cap="none" spc="0" normalizeH="0" baseline="0" noProof="0" dirty="0">
                <a:ln>
                  <a:noFill/>
                </a:ln>
                <a:solidFill>
                  <a:srgbClr val="000000"/>
                </a:solidFill>
                <a:effectLst/>
                <a:uLnTx/>
                <a:uFillTx/>
                <a:latin typeface="Trebuchet MS"/>
                <a:ea typeface="+mn-ea"/>
                <a:cs typeface="+mn-cs"/>
              </a:rPr>
              <a:t>As each part does its own special work, it helps the other parts grow, so that the whole body is healthy and growing and full of love.</a:t>
            </a:r>
            <a:endParaRPr lang="en-US" sz="7200" dirty="0">
              <a:solidFill>
                <a:prstClr val="black">
                  <a:lumMod val="75000"/>
                  <a:lumOff val="25000"/>
                </a:prstClr>
              </a:solidFill>
              <a:latin typeface="Trebuchet MS"/>
            </a:endParaRPr>
          </a:p>
        </p:txBody>
      </p:sp>
    </p:spTree>
    <p:extLst>
      <p:ext uri="{BB962C8B-B14F-4D97-AF65-F5344CB8AC3E}">
        <p14:creationId xmlns:p14="http://schemas.microsoft.com/office/powerpoint/2010/main" val="1572614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…that Christ died for our sins according to the scriptures;</a:t>
            </a:r>
            <a:b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b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And that he was buried, and that he rose again the third day according to the scriptures:</a:t>
            </a:r>
            <a:endParaRPr lang="en-US" sz="6500" i="1" dirty="0">
              <a:solidFill>
                <a:srgbClr val="0070C0"/>
              </a:solidFill>
              <a:effectLst/>
              <a:latin typeface="Brush Script MT" pitchFamily="66" charset="0"/>
            </a:endParaRPr>
          </a:p>
        </p:txBody>
      </p:sp>
    </p:spTree>
    <p:extLst>
      <p:ext uri="{BB962C8B-B14F-4D97-AF65-F5344CB8AC3E}">
        <p14:creationId xmlns:p14="http://schemas.microsoft.com/office/powerpoint/2010/main" val="20380120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B4B82-03C6-72E9-5E6F-6525184A96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352C2A-EDCD-55C4-6CE1-213B113411F3}"/>
              </a:ext>
            </a:extLst>
          </p:cNvPr>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rPr>
              <a:t>Luke 3:2-14 (NKJV)</a:t>
            </a:r>
          </a:p>
        </p:txBody>
      </p:sp>
      <p:sp>
        <p:nvSpPr>
          <p:cNvPr id="3" name="Content Placeholder 2">
            <a:extLst>
              <a:ext uri="{FF2B5EF4-FFF2-40B4-BE49-F238E27FC236}">
                <a16:creationId xmlns:a16="http://schemas.microsoft.com/office/drawing/2014/main" id="{1E3018B0-749C-7A6D-C496-4E64AF5420A0}"/>
              </a:ext>
            </a:extLst>
          </p:cNvPr>
          <p:cNvSpPr>
            <a:spLocks noGrp="1"/>
          </p:cNvSpPr>
          <p:nvPr>
            <p:ph sz="quarter" idx="13"/>
          </p:nvPr>
        </p:nvSpPr>
        <p:spPr>
          <a:xfrm>
            <a:off x="0" y="1066800"/>
            <a:ext cx="12192000" cy="5791200"/>
          </a:xfrm>
        </p:spPr>
        <p:txBody>
          <a:bodyPr>
            <a:noAutofit/>
          </a:bodyPr>
          <a:lstStyle/>
          <a:p>
            <a:pPr marL="45720" indent="0">
              <a:buNone/>
            </a:pP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4</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as it is written in the book of the words of Isaiah the prophet, saying: "The voice of one crying in the wilderness: "Prepare the way of the LORD; Make His paths straight.  </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5</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Every valley shall be filled and every mountain and hill brought low; </a:t>
            </a:r>
            <a:endParaRPr lang="en-US" sz="5800" dirty="0"/>
          </a:p>
        </p:txBody>
      </p:sp>
    </p:spTree>
    <p:extLst>
      <p:ext uri="{BB962C8B-B14F-4D97-AF65-F5344CB8AC3E}">
        <p14:creationId xmlns:p14="http://schemas.microsoft.com/office/powerpoint/2010/main" val="7428962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41841917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16190661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19748264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1327206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5552086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8389"/>
            <a:ext cx="12192000" cy="11513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3:2-14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1"/>
            <a:ext cx="12192000" cy="5715000"/>
          </a:xfrm>
        </p:spPr>
        <p:txBody>
          <a:bodyPr>
            <a:noAutofit/>
          </a:bodyPr>
          <a:lstStyle/>
          <a:p>
            <a:pPr marL="45720" indent="0">
              <a:buNone/>
            </a:pPr>
            <a:r>
              <a:rPr kumimoji="0" lang="en-US" sz="5400" b="0" i="0" u="none" strike="noStrike" kern="1200" cap="none" spc="0" normalizeH="0" baseline="0" noProof="0" dirty="0">
                <a:ln>
                  <a:noFill/>
                </a:ln>
                <a:solidFill>
                  <a:srgbClr val="000000"/>
                </a:solidFill>
                <a:effectLst/>
                <a:uLnTx/>
                <a:uFillTx/>
                <a:latin typeface="Trebuchet MS"/>
                <a:ea typeface="+mn-ea"/>
                <a:cs typeface="+mn-cs"/>
              </a:rPr>
              <a:t>The crooked places shall be made straight And the rough ways smooth; </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6</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a:t>
            </a:r>
            <a:r>
              <a:rPr kumimoji="0" lang="en-US" sz="5400" b="0" i="1" u="none" strike="noStrike" kern="1200" cap="none" spc="0" normalizeH="0" baseline="0" noProof="0" dirty="0">
                <a:ln>
                  <a:noFill/>
                </a:ln>
                <a:solidFill>
                  <a:srgbClr val="000000"/>
                </a:solidFill>
                <a:effectLst/>
                <a:uLnTx/>
                <a:uFillTx/>
                <a:latin typeface="Trebuchet MS"/>
                <a:ea typeface="+mn-ea"/>
                <a:cs typeface="+mn-cs"/>
              </a:rPr>
              <a:t>And all flesh shall see the salvation of God.' "</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7</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Then he said to the multitudes that came out to be baptized by him, </a:t>
            </a:r>
            <a:endParaRPr lang="en-US" sz="5800" dirty="0"/>
          </a:p>
        </p:txBody>
      </p:sp>
    </p:spTree>
    <p:extLst>
      <p:ext uri="{BB962C8B-B14F-4D97-AF65-F5344CB8AC3E}">
        <p14:creationId xmlns:p14="http://schemas.microsoft.com/office/powerpoint/2010/main" val="3141228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a:extLst>
            <a:ext uri="{FF2B5EF4-FFF2-40B4-BE49-F238E27FC236}">
              <a16:creationId xmlns:a16="http://schemas.microsoft.com/office/drawing/2014/main" id="{4C8C536D-8BEF-4871-5D74-5DB424C04C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6962FD-6EBF-48D5-CF4D-5C62AA13882F}"/>
              </a:ext>
            </a:extLst>
          </p:cNvPr>
          <p:cNvSpPr>
            <a:spLocks noGrp="1"/>
          </p:cNvSpPr>
          <p:nvPr>
            <p:ph type="title"/>
          </p:nvPr>
        </p:nvSpPr>
        <p:spPr>
          <a:xfrm>
            <a:off x="0" y="-8390"/>
            <a:ext cx="12192000" cy="1227589"/>
          </a:xfrm>
        </p:spPr>
        <p:txBody>
          <a:bodyPr>
            <a:noAutofit/>
          </a:bodyPr>
          <a:lstStyle/>
          <a:p>
            <a:pPr marL="0" indent="0" algn="ctr">
              <a:buNone/>
            </a:pPr>
            <a:r>
              <a:rPr kumimoji="0" lang="en-US" sz="80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3:2-14 (NKJV)</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683CAB6-D335-09A1-EFF6-A0342983889C}"/>
              </a:ext>
            </a:extLst>
          </p:cNvPr>
          <p:cNvSpPr>
            <a:spLocks noGrp="1"/>
          </p:cNvSpPr>
          <p:nvPr>
            <p:ph sz="quarter" idx="13"/>
          </p:nvPr>
        </p:nvSpPr>
        <p:spPr>
          <a:xfrm>
            <a:off x="0" y="1219199"/>
            <a:ext cx="12192000" cy="5638802"/>
          </a:xfrm>
        </p:spPr>
        <p:txBody>
          <a:bodyPr>
            <a:noAutofit/>
          </a:bodyPr>
          <a:lstStyle/>
          <a:p>
            <a:pPr marL="45720" indent="0">
              <a:buNone/>
            </a:pPr>
            <a:r>
              <a:rPr kumimoji="0" lang="en-US" sz="5400" b="0" i="0" u="none" strike="noStrike" kern="1200" cap="none" spc="0" normalizeH="0" baseline="0" noProof="0" dirty="0">
                <a:ln>
                  <a:noFill/>
                </a:ln>
                <a:solidFill>
                  <a:srgbClr val="000000"/>
                </a:solidFill>
                <a:effectLst/>
                <a:uLnTx/>
                <a:uFillTx/>
                <a:latin typeface="Trebuchet MS"/>
                <a:ea typeface="+mn-ea"/>
                <a:cs typeface="+mn-cs"/>
              </a:rPr>
              <a:t>"Brood of vipers! Who warned you to flee from the wrath to come? </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8</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Therefore bear fruits worthy of repentance, and do not begin to say to yourselves, "We have Abraham as our father.'</a:t>
            </a:r>
            <a:endParaRPr lang="en-US" sz="5800" dirty="0"/>
          </a:p>
        </p:txBody>
      </p:sp>
    </p:spTree>
    <p:extLst>
      <p:ext uri="{BB962C8B-B14F-4D97-AF65-F5344CB8AC3E}">
        <p14:creationId xmlns:p14="http://schemas.microsoft.com/office/powerpoint/2010/main" val="27910698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BA100-3065-95FF-1839-2CA67CF855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D6FF06-8979-1990-D364-B4A459F49752}"/>
              </a:ext>
            </a:extLst>
          </p:cNvPr>
          <p:cNvSpPr>
            <a:spLocks noGrp="1"/>
          </p:cNvSpPr>
          <p:nvPr>
            <p:ph type="title"/>
          </p:nvPr>
        </p:nvSpPr>
        <p:spPr>
          <a:xfrm>
            <a:off x="0" y="-8389"/>
            <a:ext cx="12192000" cy="1075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3:2-14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1C402F0-CDEA-2E4C-AE33-CB6C88401884}"/>
              </a:ext>
            </a:extLst>
          </p:cNvPr>
          <p:cNvSpPr>
            <a:spLocks noGrp="1"/>
          </p:cNvSpPr>
          <p:nvPr>
            <p:ph sz="quarter" idx="13"/>
          </p:nvPr>
        </p:nvSpPr>
        <p:spPr>
          <a:xfrm>
            <a:off x="0" y="1066801"/>
            <a:ext cx="12192000" cy="5791200"/>
          </a:xfrm>
        </p:spPr>
        <p:txBody>
          <a:bodyPr>
            <a:noAutofit/>
          </a:bodyPr>
          <a:lstStyle/>
          <a:p>
            <a:pPr marL="45720" indent="0">
              <a:buNone/>
            </a:pPr>
            <a:r>
              <a:rPr kumimoji="0" lang="en-US" sz="5400" b="0" i="0" u="none" strike="noStrike" kern="1200" cap="none" spc="0" normalizeH="0" baseline="0" noProof="0" dirty="0">
                <a:ln>
                  <a:noFill/>
                </a:ln>
                <a:solidFill>
                  <a:srgbClr val="000000"/>
                </a:solidFill>
                <a:effectLst/>
                <a:uLnTx/>
                <a:uFillTx/>
                <a:latin typeface="Trebuchet MS"/>
                <a:ea typeface="+mn-ea"/>
                <a:cs typeface="+mn-cs"/>
              </a:rPr>
              <a:t>For I say to you that God is able to raise up children to Abraham from these stones.</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9</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And even now the ax is laid to the root of the trees. Therefore every tree which does not bear good fruit is cut down and thrown into the fire." </a:t>
            </a:r>
            <a:endParaRPr lang="en-US" sz="5800" dirty="0"/>
          </a:p>
        </p:txBody>
      </p:sp>
    </p:spTree>
    <p:extLst>
      <p:ext uri="{BB962C8B-B14F-4D97-AF65-F5344CB8AC3E}">
        <p14:creationId xmlns:p14="http://schemas.microsoft.com/office/powerpoint/2010/main" val="1585422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FA364-EB65-1C9A-2D30-838C8D7CC8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08949A-AF7D-9613-6A72-772F69FF5151}"/>
              </a:ext>
            </a:extLst>
          </p:cNvPr>
          <p:cNvSpPr>
            <a:spLocks noGrp="1"/>
          </p:cNvSpPr>
          <p:nvPr>
            <p:ph type="title"/>
          </p:nvPr>
        </p:nvSpPr>
        <p:spPr>
          <a:xfrm>
            <a:off x="0" y="-8389"/>
            <a:ext cx="12192000" cy="11513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3:2-14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AF58047-9200-5CCD-ECE0-059811DB6017}"/>
              </a:ext>
            </a:extLst>
          </p:cNvPr>
          <p:cNvSpPr>
            <a:spLocks noGrp="1"/>
          </p:cNvSpPr>
          <p:nvPr>
            <p:ph sz="quarter" idx="13"/>
          </p:nvPr>
        </p:nvSpPr>
        <p:spPr>
          <a:xfrm>
            <a:off x="0" y="1143001"/>
            <a:ext cx="12192000" cy="5715000"/>
          </a:xfrm>
        </p:spPr>
        <p:txBody>
          <a:bodyPr>
            <a:noAutofit/>
          </a:bodyPr>
          <a:lstStyle/>
          <a:p>
            <a:pPr marL="45720" indent="0">
              <a:buNone/>
            </a:pP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10</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So the people asked him, saying, "What shall we do then?" </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11</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He answered and said to them, "He who has two tunics, let him give to him who has none; and he who has food, let him do likewise." </a:t>
            </a:r>
            <a:endParaRPr lang="en-US" sz="5800" dirty="0"/>
          </a:p>
        </p:txBody>
      </p:sp>
    </p:spTree>
    <p:extLst>
      <p:ext uri="{BB962C8B-B14F-4D97-AF65-F5344CB8AC3E}">
        <p14:creationId xmlns:p14="http://schemas.microsoft.com/office/powerpoint/2010/main" val="25867211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94E0C-3608-546D-37EE-E90BA6B89A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343E1F-914E-8DBF-ABF9-B103E9F676FA}"/>
              </a:ext>
            </a:extLst>
          </p:cNvPr>
          <p:cNvSpPr>
            <a:spLocks noGrp="1"/>
          </p:cNvSpPr>
          <p:nvPr>
            <p:ph type="title"/>
          </p:nvPr>
        </p:nvSpPr>
        <p:spPr>
          <a:xfrm>
            <a:off x="0" y="-8390"/>
            <a:ext cx="12192000" cy="1227589"/>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3:2-14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20C0288-8269-5FD8-1288-EE934E9738C1}"/>
              </a:ext>
            </a:extLst>
          </p:cNvPr>
          <p:cNvSpPr>
            <a:spLocks noGrp="1"/>
          </p:cNvSpPr>
          <p:nvPr>
            <p:ph sz="quarter" idx="13"/>
          </p:nvPr>
        </p:nvSpPr>
        <p:spPr>
          <a:xfrm>
            <a:off x="0" y="1219199"/>
            <a:ext cx="12192000" cy="5638802"/>
          </a:xfrm>
        </p:spPr>
        <p:txBody>
          <a:bodyPr>
            <a:noAutofit/>
          </a:bodyPr>
          <a:lstStyle/>
          <a:p>
            <a:pPr marL="45720" indent="0">
              <a:buNone/>
            </a:pP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12</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Then tax collectors also came to be baptized, and said to him, "Teacher, what shall we do?" </a:t>
            </a: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13</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And he said to them, "Collect no more than what is appointed for you." </a:t>
            </a:r>
            <a:endParaRPr lang="en-US" sz="5800" dirty="0"/>
          </a:p>
        </p:txBody>
      </p:sp>
    </p:spTree>
    <p:extLst>
      <p:ext uri="{BB962C8B-B14F-4D97-AF65-F5344CB8AC3E}">
        <p14:creationId xmlns:p14="http://schemas.microsoft.com/office/powerpoint/2010/main" val="631683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52321-BAC0-B89C-EB4C-0EBB6E9D73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08B390-C576-930B-542B-65E4390E6A77}"/>
              </a:ext>
            </a:extLst>
          </p:cNvPr>
          <p:cNvSpPr>
            <a:spLocks noGrp="1"/>
          </p:cNvSpPr>
          <p:nvPr>
            <p:ph type="title"/>
          </p:nvPr>
        </p:nvSpPr>
        <p:spPr>
          <a:xfrm>
            <a:off x="0" y="-8389"/>
            <a:ext cx="12192000" cy="11513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Luke 3:2-14 (NKJV)</a:t>
            </a:r>
            <a:endParaRPr lang="en-US" sz="6000" i="1" dirty="0">
              <a:solidFill>
                <a:srgbClr val="A31D6A"/>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1B3138A-2480-DB1C-E031-4CF7619BA2F4}"/>
              </a:ext>
            </a:extLst>
          </p:cNvPr>
          <p:cNvSpPr>
            <a:spLocks noGrp="1"/>
          </p:cNvSpPr>
          <p:nvPr>
            <p:ph sz="quarter" idx="13"/>
          </p:nvPr>
        </p:nvSpPr>
        <p:spPr>
          <a:xfrm>
            <a:off x="0" y="1143001"/>
            <a:ext cx="12192000" cy="5715000"/>
          </a:xfrm>
        </p:spPr>
        <p:txBody>
          <a:bodyPr>
            <a:noAutofit/>
          </a:bodyPr>
          <a:lstStyle/>
          <a:p>
            <a:pPr marL="45720" indent="0">
              <a:buNone/>
            </a:pPr>
            <a:r>
              <a:rPr kumimoji="0" lang="en-US" sz="5400" b="1" i="0" u="none" strike="noStrike" kern="1200" cap="none" spc="0" normalizeH="0" baseline="30000" noProof="0" dirty="0">
                <a:ln>
                  <a:noFill/>
                </a:ln>
                <a:solidFill>
                  <a:srgbClr val="DEAC27"/>
                </a:solidFill>
                <a:effectLst/>
                <a:uLnTx/>
                <a:uFillTx/>
                <a:latin typeface="Trebuchet MS"/>
                <a:ea typeface="+mn-ea"/>
                <a:cs typeface="+mn-cs"/>
              </a:rPr>
              <a:t>14</a:t>
            </a:r>
            <a:r>
              <a:rPr kumimoji="0" lang="en-US" sz="5400" b="0" i="0" u="none" strike="noStrike" kern="1200" cap="none" spc="0" normalizeH="0" baseline="0" noProof="0" dirty="0">
                <a:ln>
                  <a:noFill/>
                </a:ln>
                <a:solidFill>
                  <a:srgbClr val="000000"/>
                </a:solidFill>
                <a:effectLst/>
                <a:uLnTx/>
                <a:uFillTx/>
                <a:latin typeface="Trebuchet MS"/>
                <a:ea typeface="+mn-ea"/>
                <a:cs typeface="+mn-cs"/>
              </a:rPr>
              <a:t> Likewise the soldiers asked him, saying, "And what shall we do?" So he said to them, "Do not intimidate anyone or accuse falsely, and be content with your wages."</a:t>
            </a:r>
            <a:endParaRPr lang="en-US" sz="5800" dirty="0"/>
          </a:p>
        </p:txBody>
      </p:sp>
    </p:spTree>
    <p:extLst>
      <p:ext uri="{BB962C8B-B14F-4D97-AF65-F5344CB8AC3E}">
        <p14:creationId xmlns:p14="http://schemas.microsoft.com/office/powerpoint/2010/main" val="2948354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extLst>
    <a:ext uri="{05A4C25C-085E-4340-85A3-A5531E510DB2}">
      <thm15:themeFamily xmlns:thm15="http://schemas.microsoft.com/office/thememl/2012/main" name="Presentation1" id="{A5807EA4-D798-4346-93B5-076BD118FC1E}" vid="{4509C512-854D-408D-A12C-B140865DE0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Gallery</Template>
  <TotalTime>2320</TotalTime>
  <Words>1252</Words>
  <Application>Microsoft Office PowerPoint</Application>
  <PresentationFormat>Widescreen</PresentationFormat>
  <Paragraphs>87</Paragraphs>
  <Slides>34</Slides>
  <Notes>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34</vt:i4>
      </vt:variant>
    </vt:vector>
  </HeadingPairs>
  <TitlesOfParts>
    <vt:vector size="45" baseType="lpstr">
      <vt:lpstr>Arial</vt:lpstr>
      <vt:lpstr>Bahnschrift</vt:lpstr>
      <vt:lpstr>Brush Script MT</vt:lpstr>
      <vt:lpstr>Calibri</vt:lpstr>
      <vt:lpstr>Franklin Gothic Medium</vt:lpstr>
      <vt:lpstr>Georgia</vt:lpstr>
      <vt:lpstr>Gill Sans MT</vt:lpstr>
      <vt:lpstr>Trebuchet MS</vt:lpstr>
      <vt:lpstr>Wingdings</vt:lpstr>
      <vt:lpstr>Gallery</vt:lpstr>
      <vt:lpstr>Slipstream</vt:lpstr>
      <vt:lpstr>Did You Ask,  “What Should I Do?”</vt:lpstr>
      <vt:lpstr>Luke 3:2-14 (NKJV)</vt:lpstr>
      <vt:lpstr>Luke 3:2-14 (NKJV)</vt:lpstr>
      <vt:lpstr>Luke 3:2-14 (NKJV)</vt:lpstr>
      <vt:lpstr>Luke 3:2-14 (NKJV)</vt:lpstr>
      <vt:lpstr>Luke 3:2-14 (NKJV)</vt:lpstr>
      <vt:lpstr>Luke 3:2-14 (NKJV)</vt:lpstr>
      <vt:lpstr>Luke 3:2-14 (NKJV)</vt:lpstr>
      <vt:lpstr>Luke 3:2-14 (NKJV)</vt:lpstr>
      <vt:lpstr>What Shall I Ask?:</vt:lpstr>
      <vt:lpstr>Point #1:  Why Work?</vt:lpstr>
      <vt:lpstr>Colossians 1:9-10 (NAS)</vt:lpstr>
      <vt:lpstr>Colossians 1:9-10 (NAS)</vt:lpstr>
      <vt:lpstr>Revelation 22:12 (NKJV)</vt:lpstr>
      <vt:lpstr>I Peter 1:17 (NKJV)</vt:lpstr>
      <vt:lpstr>Point #2:  What Work?</vt:lpstr>
      <vt:lpstr>Evangelism</vt:lpstr>
      <vt:lpstr>Matthew 28:19 (KJV)</vt:lpstr>
      <vt:lpstr>I Corinthians 14:12 (NKJV)</vt:lpstr>
      <vt:lpstr>I John 3:17 (NKJV)</vt:lpstr>
      <vt:lpstr>Point #3:  Work How?</vt:lpstr>
      <vt:lpstr>Titus 2:15-3:1 (NKJV)</vt:lpstr>
      <vt:lpstr>Hebrews 13:7 (NAS)</vt:lpstr>
      <vt:lpstr>Titus 1:4-5 (NKJV)</vt:lpstr>
      <vt:lpstr>Titus 1:4-5 (NKJV)</vt:lpstr>
      <vt:lpstr>Ephesians 4:14-16 (NLT)</vt:lpstr>
      <vt:lpstr>Ephesians 4:14-16 (NLT)</vt:lpstr>
      <vt:lpstr>Ephesians 4:14-16 (NLT)</vt:lpstr>
      <vt:lpstr> …that Christ died for our sins according to the scriptures; And that he was buried, and that he rose again the third day according to the scriptures:</vt:lpstr>
      <vt:lpstr>Hear: Romans 10:17</vt:lpstr>
      <vt:lpstr>Believe: Hebrews 11:6</vt:lpstr>
      <vt:lpstr>Repent: Luke 13:3</vt:lpstr>
      <vt:lpstr>Confess: Matthew 10:32-33</vt:lpstr>
      <vt:lpstr>Baptize: Acts 22:16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Stuart Fain</dc:creator>
  <cp:lastModifiedBy>Stuart Fain</cp:lastModifiedBy>
  <cp:revision>4</cp:revision>
  <dcterms:created xsi:type="dcterms:W3CDTF">2024-02-13T20:12:36Z</dcterms:created>
  <dcterms:modified xsi:type="dcterms:W3CDTF">2024-02-18T09:04:38Z</dcterms:modified>
</cp:coreProperties>
</file>