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1954" r:id="rId2"/>
    <p:sldId id="1548" r:id="rId3"/>
    <p:sldId id="1798" r:id="rId4"/>
    <p:sldId id="1947" r:id="rId5"/>
    <p:sldId id="1948" r:id="rId6"/>
    <p:sldId id="1949" r:id="rId7"/>
    <p:sldId id="1950" r:id="rId8"/>
    <p:sldId id="1951" r:id="rId9"/>
    <p:sldId id="1952" r:id="rId10"/>
    <p:sldId id="1953" r:id="rId11"/>
    <p:sldId id="1618" r:id="rId12"/>
    <p:sldId id="1673" r:id="rId13"/>
    <p:sldId id="1633" r:id="rId14"/>
    <p:sldId id="1634" r:id="rId15"/>
    <p:sldId id="1635" r:id="rId16"/>
    <p:sldId id="1662" r:id="rId17"/>
    <p:sldId id="1663" r:id="rId18"/>
    <p:sldId id="1801" r:id="rId19"/>
    <p:sldId id="1802" r:id="rId20"/>
    <p:sldId id="1803" r:id="rId21"/>
    <p:sldId id="1804" r:id="rId22"/>
    <p:sldId id="1805" r:id="rId23"/>
    <p:sldId id="1807" r:id="rId24"/>
    <p:sldId id="1808" r:id="rId25"/>
    <p:sldId id="1809" r:id="rId26"/>
    <p:sldId id="1810" r:id="rId27"/>
    <p:sldId id="1811" r:id="rId28"/>
    <p:sldId id="1946" r:id="rId29"/>
    <p:sldId id="1670" r:id="rId30"/>
    <p:sldId id="1671" r:id="rId31"/>
    <p:sldId id="1672" r:id="rId32"/>
    <p:sldId id="292" r:id="rId33"/>
    <p:sldId id="293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A31D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69ECA0-BB79-4EB8-AEBA-9B5A8C958DF3}" v="4" dt="2024-01-27T17:42:25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47" autoAdjust="0"/>
  </p:normalViewPr>
  <p:slideViewPr>
    <p:cSldViewPr>
      <p:cViewPr varScale="1">
        <p:scale>
          <a:sx n="107" d="100"/>
          <a:sy n="107" d="100"/>
        </p:scale>
        <p:origin x="672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633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45998-F6EA-49A2-A1EC-8263BB1EC575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381B2-66CF-4101-8317-0531AEB1D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5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Eddie Williams	~ May 21, 2023 (AM) 	</a:t>
            </a:r>
          </a:p>
          <a:p>
            <a:r>
              <a:rPr lang="en-US" dirty="0"/>
              <a:t>	~ January 28, 2024 (AM)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E381B2-66CF-4101-8317-0531AEB1D3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5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9EE78-BC61-48A3-B71F-BF56EB2414D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65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9EE78-BC61-48A3-B71F-BF56EB2414D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56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9EE78-BC61-48A3-B71F-BF56EB2414D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74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9EE78-BC61-48A3-B71F-BF56EB2414D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75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9EE78-BC61-48A3-B71F-BF56EB2414D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18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9EE78-BC61-48A3-B71F-BF56EB2414D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34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C477-071F-488F-B7EC-931AD21B5812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5E75-EB2B-44DE-938C-C54E58CFF33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C477-071F-488F-B7EC-931AD21B5812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5E75-EB2B-44DE-938C-C54E58CFF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C477-071F-488F-B7EC-931AD21B5812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5E75-EB2B-44DE-938C-C54E58CFF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C477-071F-488F-B7EC-931AD21B5812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5E75-EB2B-44DE-938C-C54E58CFF3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C477-071F-488F-B7EC-931AD21B5812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5E75-EB2B-44DE-938C-C54E58CFF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C477-071F-488F-B7EC-931AD21B5812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5E75-EB2B-44DE-938C-C54E58CFF3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C477-071F-488F-B7EC-931AD21B5812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5E75-EB2B-44DE-938C-C54E58CFF33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C477-071F-488F-B7EC-931AD21B5812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5E75-EB2B-44DE-938C-C54E58CFF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C477-071F-488F-B7EC-931AD21B5812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5E75-EB2B-44DE-938C-C54E58CFF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C477-071F-488F-B7EC-931AD21B5812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5E75-EB2B-44DE-938C-C54E58CFF3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C477-071F-488F-B7EC-931AD21B5812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5E75-EB2B-44DE-938C-C54E58CFF33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2DC477-071F-488F-B7EC-931AD21B5812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C95E75-EB2B-44DE-938C-C54E58CFF3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studylight.org/desk/?query=mt+10:32&amp;t=kjv&amp;sr=1&amp;l=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studylight.org/desk/?query=mt+10:33&amp;t=kjv&amp;sr=1&amp;l=en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B360AC-554F-1A1A-FBD7-D932A70FBC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0684"/>
            <a:ext cx="12192000" cy="67710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1E8E7B-C0AE-AD72-8CE0-8E60A88D26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6324600"/>
            <a:ext cx="1828800" cy="48624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5634317"/>
            <a:ext cx="12158472" cy="1182438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8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t>Romans 8:31-39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52400"/>
            <a:ext cx="12158472" cy="5410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8800" i="1" dirty="0"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God’s Unstoppable Overflowing Love for the Faithful in the Church of Christ</a:t>
            </a:r>
          </a:p>
        </p:txBody>
      </p:sp>
    </p:spTree>
    <p:extLst>
      <p:ext uri="{BB962C8B-B14F-4D97-AF65-F5344CB8AC3E}">
        <p14:creationId xmlns:p14="http://schemas.microsoft.com/office/powerpoint/2010/main" val="390639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6" presetClass="emph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6" presetClass="emph" presetSubtype="0" fill="hold" grpId="4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750"/>
                            </p:stCondLst>
                            <p:childTnLst>
                              <p:par>
                                <p:cTn id="25" presetID="26" presetClass="emph" presetSubtype="0" fill="hold" grpId="5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6" presetClass="emph" presetSubtype="0" fill="hold" grpId="6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250"/>
                            </p:stCondLst>
                            <p:childTnLst>
                              <p:par>
                                <p:cTn id="33" presetID="26" presetClass="emph" presetSubtype="0" fill="hold" grpId="7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250"/>
                            </p:stCondLst>
                            <p:childTnLst>
                              <p:par>
                                <p:cTn id="37" presetID="26" presetClass="emph" presetSubtype="0" fill="hold" grpId="8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250"/>
                            </p:stCondLst>
                            <p:childTnLst>
                              <p:par>
                                <p:cTn id="41" presetID="26" presetClass="emph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4" grpId="4"/>
      <p:bldP spid="4" grpId="5"/>
      <p:bldP spid="4" grpId="6"/>
      <p:bldP spid="4" grpId="7"/>
      <p:bldP spid="4" grpId="8"/>
      <p:bldP spid="4" grpId="9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390"/>
            <a:ext cx="12192000" cy="12275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Romans 8:31-39 (</a:t>
            </a:r>
            <a:r>
              <a:rPr kumimoji="0" lang="en-US" sz="8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t>KJV</a:t>
            </a: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)</a:t>
            </a:r>
            <a:endParaRPr lang="en-US" sz="66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199"/>
            <a:ext cx="12192000" cy="563880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shall be able to separate us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[THE CHURCH of CHRIST]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from the love of God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[FATHER, CHRIST, HOLY SPIRIT]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which is in Christ Jesus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[HIS CHURCH]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our Lord.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46953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66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UNSTOPABLE:</a:t>
            </a:r>
          </a:p>
          <a:p>
            <a:pPr marL="45720" indent="0">
              <a:buNone/>
            </a:pPr>
            <a:r>
              <a:rPr lang="en-US" sz="6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Nothing in All Creation Can Stop God from Loving Christ’s Church.</a:t>
            </a:r>
          </a:p>
          <a:p>
            <a:pPr marL="45720" indent="0">
              <a:buNone/>
            </a:pPr>
            <a:endParaRPr lang="en-US" sz="3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45720" indent="0">
              <a:buNone/>
            </a:pPr>
            <a:r>
              <a:rPr lang="en-US" sz="66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OVERFLOWING:</a:t>
            </a:r>
          </a:p>
          <a:p>
            <a:pPr marL="45720" indent="0">
              <a:buNone/>
            </a:pPr>
            <a:r>
              <a:rPr lang="en-US" sz="6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No Limits, Abounding</a:t>
            </a:r>
          </a:p>
        </p:txBody>
      </p:sp>
    </p:spTree>
    <p:extLst>
      <p:ext uri="{BB962C8B-B14F-4D97-AF65-F5344CB8AC3E}">
        <p14:creationId xmlns:p14="http://schemas.microsoft.com/office/powerpoint/2010/main" val="411411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66800"/>
            <a:ext cx="12192000" cy="5791200"/>
          </a:xfrm>
        </p:spPr>
        <p:txBody>
          <a:bodyPr>
            <a:noAutofit/>
          </a:bodyPr>
          <a:lstStyle/>
          <a:p>
            <a:pPr marL="960120" indent="-914400">
              <a:lnSpc>
                <a:spcPct val="8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Loves the Church so Much, He Sacrificed His Son for It</a:t>
            </a:r>
          </a:p>
          <a:p>
            <a:pPr marL="960120" indent="-914400">
              <a:lnSpc>
                <a:spcPct val="8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Loves the Church of Christ so Much He Adopted Them into His Own Family</a:t>
            </a:r>
          </a:p>
          <a:p>
            <a:pPr marL="960120" indent="-914400">
              <a:lnSpc>
                <a:spcPct val="80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Love for the Church of Christ is Unstoppable and Everlasting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0600"/>
          </a:xfrm>
        </p:spPr>
        <p:txBody>
          <a:bodyPr/>
          <a:lstStyle/>
          <a:p>
            <a:pPr marL="0" indent="0" algn="l">
              <a:buNone/>
            </a:pPr>
            <a:r>
              <a:rPr lang="en-US" sz="6000" i="1" cap="all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Medium"/>
              </a:rPr>
              <a:t>Three Points:</a:t>
            </a:r>
          </a:p>
        </p:txBody>
      </p:sp>
    </p:spTree>
    <p:extLst>
      <p:ext uri="{BB962C8B-B14F-4D97-AF65-F5344CB8AC3E}">
        <p14:creationId xmlns:p14="http://schemas.microsoft.com/office/powerpoint/2010/main" val="125363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6" presetClass="emph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6" presetClass="emph" presetSubtype="0" fill="hold" grpId="4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750"/>
                            </p:stCondLst>
                            <p:childTnLst>
                              <p:par>
                                <p:cTn id="25" presetID="26" presetClass="emph" presetSubtype="0" fill="hold" grpId="5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6" presetClass="emph" presetSubtype="0" fill="hold" grpId="6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250"/>
                            </p:stCondLst>
                            <p:childTnLst>
                              <p:par>
                                <p:cTn id="33" presetID="26" presetClass="emph" presetSubtype="0" fill="hold" grpId="7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250"/>
                            </p:stCondLst>
                            <p:childTnLst>
                              <p:par>
                                <p:cTn id="37" presetID="26" presetClass="emph" presetSubtype="0" fill="hold" grpId="8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250"/>
                            </p:stCondLst>
                            <p:childTnLst>
                              <p:par>
                                <p:cTn id="41" presetID="26" presetClass="emph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4" grpId="4"/>
      <p:bldP spid="4" grpId="5"/>
      <p:bldP spid="4" grpId="6"/>
      <p:bldP spid="4" grpId="7"/>
      <p:bldP spid="4" grpId="8"/>
      <p:bldP spid="4" grpId="9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3276600"/>
            <a:ext cx="12192000" cy="354433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8:32 (KJV)  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John 4:9-10 (KJV)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5:25 (NLT)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971800"/>
          </a:xfrm>
        </p:spPr>
        <p:txBody>
          <a:bodyPr/>
          <a:lstStyle/>
          <a:p>
            <a:pPr marL="0" indent="0" algn="l">
              <a:buNone/>
            </a:pPr>
            <a:r>
              <a:rPr lang="en-US" sz="6600" i="1" cap="all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Medium"/>
              </a:rPr>
              <a:t>Point #1:  God Loves the Church so Much, He Sacrificed His Son for It</a:t>
            </a:r>
          </a:p>
        </p:txBody>
      </p:sp>
    </p:spTree>
    <p:extLst>
      <p:ext uri="{BB962C8B-B14F-4D97-AF65-F5344CB8AC3E}">
        <p14:creationId xmlns:p14="http://schemas.microsoft.com/office/powerpoint/2010/main" val="139434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6" presetClass="emph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6" presetClass="emph" presetSubtype="0" fill="hold" grpId="4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750"/>
                            </p:stCondLst>
                            <p:childTnLst>
                              <p:par>
                                <p:cTn id="25" presetID="26" presetClass="emph" presetSubtype="0" fill="hold" grpId="5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6" presetClass="emph" presetSubtype="0" fill="hold" grpId="6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250"/>
                            </p:stCondLst>
                            <p:childTnLst>
                              <p:par>
                                <p:cTn id="33" presetID="26" presetClass="emph" presetSubtype="0" fill="hold" grpId="7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250"/>
                            </p:stCondLst>
                            <p:childTnLst>
                              <p:par>
                                <p:cTn id="37" presetID="26" presetClass="emph" presetSubtype="0" fill="hold" grpId="8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250"/>
                            </p:stCondLst>
                            <p:childTnLst>
                              <p:par>
                                <p:cTn id="41" presetID="26" presetClass="emph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4" grpId="4"/>
      <p:bldP spid="4" grpId="5"/>
      <p:bldP spid="4" grpId="6"/>
      <p:bldP spid="4" grpId="7"/>
      <p:bldP spid="4" grpId="8"/>
      <p:bldP spid="4" grpId="9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153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i="1" dirty="0"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Romans 8:32 (KJV) </a:t>
            </a:r>
            <a:endParaRPr lang="en-US" sz="66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200"/>
            <a:ext cx="12268200" cy="5634990"/>
          </a:xfrm>
        </p:spPr>
        <p:txBody>
          <a:bodyPr>
            <a:noAutofit/>
          </a:bodyPr>
          <a:lstStyle/>
          <a:p>
            <a:pPr marL="45720" indent="0">
              <a:buClr>
                <a:srgbClr val="A379BB">
                  <a:lumMod val="75000"/>
                </a:srgbClr>
              </a:buClr>
              <a:buNone/>
              <a:defRPr/>
            </a:pPr>
            <a:r>
              <a:rPr lang="en-US" sz="7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He that spared not his own Son, but delivered him up for us all, how shall he not with him also freely give us all things?</a:t>
            </a:r>
          </a:p>
        </p:txBody>
      </p:sp>
    </p:spTree>
    <p:extLst>
      <p:ext uri="{BB962C8B-B14F-4D97-AF65-F5344CB8AC3E}">
        <p14:creationId xmlns:p14="http://schemas.microsoft.com/office/powerpoint/2010/main" val="429039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153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i="1" dirty="0"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I John 4:9-10 (KJV)</a:t>
            </a:r>
            <a:endParaRPr lang="en-US" sz="80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200"/>
            <a:ext cx="12192000" cy="5638800"/>
          </a:xfrm>
        </p:spPr>
        <p:txBody>
          <a:bodyPr>
            <a:noAutofit/>
          </a:bodyPr>
          <a:lstStyle/>
          <a:p>
            <a:pPr marL="45720" indent="0" algn="l">
              <a:buNone/>
            </a:pPr>
            <a:r>
              <a:rPr lang="en-US" sz="6600" b="1" i="0" u="none" strike="noStrike" baseline="30000" dirty="0">
                <a:solidFill>
                  <a:srgbClr val="DEAC27"/>
                </a:solidFill>
                <a:effectLst/>
              </a:rPr>
              <a:t>9</a:t>
            </a:r>
            <a:r>
              <a:rPr lang="en-US" sz="6600" b="0" i="0" u="none" strike="noStrike" dirty="0">
                <a:solidFill>
                  <a:srgbClr val="000000"/>
                </a:solidFill>
                <a:effectLst/>
              </a:rPr>
              <a:t> In this was manifested the love of God toward us, because that God sent his only begotten Son into the world, that we might live through him.</a:t>
            </a:r>
          </a:p>
        </p:txBody>
      </p:sp>
    </p:spTree>
    <p:extLst>
      <p:ext uri="{BB962C8B-B14F-4D97-AF65-F5344CB8AC3E}">
        <p14:creationId xmlns:p14="http://schemas.microsoft.com/office/powerpoint/2010/main" val="416976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153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0" lang="en-US" sz="8000" b="1" i="1" u="none" strike="noStrike" kern="1200" cap="none" spc="0" normalizeH="0" baseline="0" noProof="0" dirty="0">
                <a:ln>
                  <a:noFill/>
                </a:ln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t>I John 4:9-10 (KJV)</a:t>
            </a:r>
            <a:endParaRPr lang="en-US" sz="72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200"/>
            <a:ext cx="12192000" cy="5638800"/>
          </a:xfrm>
        </p:spPr>
        <p:txBody>
          <a:bodyPr>
            <a:noAutofit/>
          </a:bodyPr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6600" b="1" i="0" u="none" strike="noStrike" kern="1200" cap="none" spc="0" normalizeH="0" baseline="30000" noProof="0" dirty="0">
                <a:ln>
                  <a:noFill/>
                </a:ln>
                <a:solidFill>
                  <a:srgbClr val="DEAC27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10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 Herein is love, not that we loved God, but that he loved us, and sent his Son to be the propitiation for our sins.</a:t>
            </a:r>
            <a:br>
              <a:rPr lang="en-US" sz="44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66889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153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i="1" dirty="0"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Ephesians 5:25 (NLT)</a:t>
            </a:r>
            <a:endParaRPr lang="en-US" sz="60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200"/>
            <a:ext cx="12192000" cy="5638800"/>
          </a:xfrm>
        </p:spPr>
        <p:txBody>
          <a:bodyPr>
            <a:noAutofit/>
          </a:bodyPr>
          <a:lstStyle/>
          <a:p>
            <a:pPr marL="45720" indent="0">
              <a:buClr>
                <a:srgbClr val="A379BB">
                  <a:lumMod val="75000"/>
                </a:srgbClr>
              </a:buClr>
              <a:buNone/>
              <a:defRPr/>
            </a:pPr>
            <a:r>
              <a:rPr lang="en-US" sz="8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For husbands, this means love your wives, just as Christ loved the church. He gave up his life for her</a:t>
            </a:r>
          </a:p>
        </p:txBody>
      </p:sp>
    </p:spTree>
    <p:extLst>
      <p:ext uri="{BB962C8B-B14F-4D97-AF65-F5344CB8AC3E}">
        <p14:creationId xmlns:p14="http://schemas.microsoft.com/office/powerpoint/2010/main" val="57892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3124200"/>
            <a:ext cx="12192000" cy="369673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John 3:1-3 (KJV)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8:14 (NLT)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Corinthians 6:18 (NLT)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3124200"/>
          </a:xfrm>
        </p:spPr>
        <p:txBody>
          <a:bodyPr/>
          <a:lstStyle/>
          <a:p>
            <a:pPr marL="0" indent="0" algn="l">
              <a:buNone/>
            </a:pPr>
            <a:r>
              <a:rPr lang="en-US" sz="6000" i="1" cap="all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Medium"/>
              </a:rPr>
              <a:t>Point #2:  God Loves the Church of Christ so Much He Adopted Them into His Own Family</a:t>
            </a:r>
          </a:p>
        </p:txBody>
      </p:sp>
    </p:spTree>
    <p:extLst>
      <p:ext uri="{BB962C8B-B14F-4D97-AF65-F5344CB8AC3E}">
        <p14:creationId xmlns:p14="http://schemas.microsoft.com/office/powerpoint/2010/main" val="259229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6" presetClass="emph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6" presetClass="emph" presetSubtype="0" fill="hold" grpId="4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750"/>
                            </p:stCondLst>
                            <p:childTnLst>
                              <p:par>
                                <p:cTn id="25" presetID="26" presetClass="emph" presetSubtype="0" fill="hold" grpId="5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6" presetClass="emph" presetSubtype="0" fill="hold" grpId="6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250"/>
                            </p:stCondLst>
                            <p:childTnLst>
                              <p:par>
                                <p:cTn id="33" presetID="26" presetClass="emph" presetSubtype="0" fill="hold" grpId="7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250"/>
                            </p:stCondLst>
                            <p:childTnLst>
                              <p:par>
                                <p:cTn id="37" presetID="26" presetClass="emph" presetSubtype="0" fill="hold" grpId="8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250"/>
                            </p:stCondLst>
                            <p:childTnLst>
                              <p:par>
                                <p:cTn id="41" presetID="26" presetClass="emph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4" grpId="4"/>
      <p:bldP spid="4" grpId="5"/>
      <p:bldP spid="4" grpId="6"/>
      <p:bldP spid="4" grpId="7"/>
      <p:bldP spid="4" grpId="8"/>
      <p:bldP spid="4" grpId="9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153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i="1" dirty="0"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I John 3:1-3 (KJV)</a:t>
            </a:r>
            <a:endParaRPr lang="en-US" sz="66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914400"/>
            <a:ext cx="12192000" cy="5939790"/>
          </a:xfrm>
        </p:spPr>
        <p:txBody>
          <a:bodyPr>
            <a:noAutofit/>
          </a:bodyPr>
          <a:lstStyle/>
          <a:p>
            <a:pPr marL="45720" indent="0" algn="l">
              <a:buNone/>
            </a:pPr>
            <a:r>
              <a:rPr lang="en-US" sz="5400" b="1" i="0" u="none" strike="noStrike" baseline="30000" dirty="0">
                <a:solidFill>
                  <a:srgbClr val="DEAC27"/>
                </a:solidFill>
                <a:effectLst/>
              </a:rPr>
              <a:t>1</a:t>
            </a:r>
            <a:r>
              <a:rPr lang="en-US" sz="5400" b="0" i="0" u="none" strike="noStrike" dirty="0">
                <a:solidFill>
                  <a:srgbClr val="000000"/>
                </a:solidFill>
                <a:effectLst/>
              </a:rPr>
              <a:t> Behold, what manner  of love  the Father hath bestowed upon us, that we should be called the sons of God: therefore the world knoweth us not, because it knew him not.</a:t>
            </a:r>
          </a:p>
          <a:p>
            <a:pPr marL="45720" indent="0" algn="l">
              <a:buNone/>
            </a:pPr>
            <a:r>
              <a:rPr lang="en-US" sz="5400" b="1" i="0" u="none" strike="noStrike" baseline="30000" dirty="0">
                <a:solidFill>
                  <a:srgbClr val="DEAC27"/>
                </a:solidFill>
                <a:effectLst/>
              </a:rPr>
              <a:t>2</a:t>
            </a:r>
            <a:r>
              <a:rPr lang="en-US" sz="5400" b="0" i="0" u="none" strike="noStrike" dirty="0">
                <a:solidFill>
                  <a:srgbClr val="000000"/>
                </a:solidFill>
                <a:effectLst/>
              </a:rPr>
              <a:t> Beloved, now are we the sons of God, </a:t>
            </a:r>
          </a:p>
        </p:txBody>
      </p:sp>
    </p:spTree>
    <p:extLst>
      <p:ext uri="{BB962C8B-B14F-4D97-AF65-F5344CB8AC3E}">
        <p14:creationId xmlns:p14="http://schemas.microsoft.com/office/powerpoint/2010/main" val="6992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91590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t>Romans 8:31-39 (</a:t>
            </a:r>
            <a:r>
              <a:rPr kumimoji="0" lang="en-US" sz="8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KJV</a:t>
            </a: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t>)</a:t>
            </a:r>
            <a:endParaRPr lang="en-US" sz="80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95400"/>
            <a:ext cx="12192000" cy="5562600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en-US" sz="5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What shall we </a:t>
            </a:r>
            <a:r>
              <a:rPr lang="en-US" sz="54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[THE CHURCH]</a:t>
            </a:r>
            <a:r>
              <a:rPr lang="en-US" sz="5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then say to these things? If God </a:t>
            </a:r>
            <a:r>
              <a:rPr lang="en-US" sz="54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[THE FATHER]</a:t>
            </a:r>
            <a:r>
              <a:rPr lang="en-US" sz="54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 for us </a:t>
            </a:r>
            <a:r>
              <a:rPr lang="en-US" sz="54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[THE CHURCH of CHRIST]</a:t>
            </a:r>
            <a:r>
              <a:rPr lang="en-US" sz="5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who can be against us </a:t>
            </a:r>
            <a:r>
              <a:rPr lang="en-US" sz="54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[THE CHURCH of CHRIST]</a:t>
            </a:r>
            <a:r>
              <a:rPr lang="en-US" sz="5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96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153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0" lang="en-US" sz="8000" b="1" i="1" u="none" strike="noStrike" kern="1200" cap="none" spc="0" normalizeH="0" baseline="0" noProof="0" dirty="0">
                <a:ln>
                  <a:noFill/>
                </a:ln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t>I John 3:1-3 (KJV)</a:t>
            </a:r>
            <a:endParaRPr lang="en-US" sz="72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838200"/>
            <a:ext cx="12192000" cy="6019800"/>
          </a:xfrm>
        </p:spPr>
        <p:txBody>
          <a:bodyPr>
            <a:noAutofit/>
          </a:bodyPr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and it doth not yet appear what we shall be: but we know that, when he shall appear, we shall be like him; for we shall see him as he is.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30000" noProof="0" dirty="0">
                <a:ln>
                  <a:noFill/>
                </a:ln>
                <a:solidFill>
                  <a:srgbClr val="DEAC27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 And every man that hath this hope in him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purifieth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himself, even as he is pure.</a:t>
            </a:r>
          </a:p>
        </p:txBody>
      </p:sp>
    </p:spTree>
    <p:extLst>
      <p:ext uri="{BB962C8B-B14F-4D97-AF65-F5344CB8AC3E}">
        <p14:creationId xmlns:p14="http://schemas.microsoft.com/office/powerpoint/2010/main" val="14459713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153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i="1" dirty="0"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Romans 8:14 (NLT)</a:t>
            </a:r>
            <a:endParaRPr lang="en-US" sz="80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200"/>
            <a:ext cx="12192000" cy="5638800"/>
          </a:xfrm>
        </p:spPr>
        <p:txBody>
          <a:bodyPr>
            <a:noAutofit/>
          </a:bodyPr>
          <a:lstStyle/>
          <a:p>
            <a:pPr marL="45720" indent="0">
              <a:buClr>
                <a:srgbClr val="A379BB">
                  <a:lumMod val="75000"/>
                </a:srgbClr>
              </a:buClr>
              <a:buNone/>
              <a:defRPr/>
            </a:pPr>
            <a:r>
              <a:rPr lang="en-US" sz="9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For all who are led by the Spirit of God are children of God.</a:t>
            </a:r>
            <a:br>
              <a:rPr lang="en-US" sz="44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8535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153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i="1" dirty="0"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II Corinthians 6:18 (NLT)</a:t>
            </a:r>
            <a:endParaRPr lang="en-US" sz="60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200"/>
            <a:ext cx="12192000" cy="5638800"/>
          </a:xfrm>
        </p:spPr>
        <p:txBody>
          <a:bodyPr>
            <a:noAutofit/>
          </a:bodyPr>
          <a:lstStyle/>
          <a:p>
            <a:pPr marL="45720" indent="0">
              <a:buClr>
                <a:srgbClr val="A379BB">
                  <a:lumMod val="75000"/>
                </a:srgbClr>
              </a:buClr>
              <a:buNone/>
              <a:defRPr/>
            </a:pPr>
            <a:r>
              <a:rPr lang="en-US" sz="8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And I will be your Father, and you will be my sons and daughters, says the Lord Almighty."</a:t>
            </a:r>
          </a:p>
        </p:txBody>
      </p:sp>
    </p:spTree>
    <p:extLst>
      <p:ext uri="{BB962C8B-B14F-4D97-AF65-F5344CB8AC3E}">
        <p14:creationId xmlns:p14="http://schemas.microsoft.com/office/powerpoint/2010/main" val="1520804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3124200"/>
            <a:ext cx="12192000" cy="369673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8:38-39 (KJV)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10:28 (KJV)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4:21 (KJV)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934730"/>
          </a:xfrm>
        </p:spPr>
        <p:txBody>
          <a:bodyPr/>
          <a:lstStyle/>
          <a:p>
            <a:pPr marL="0" indent="0" algn="l">
              <a:buNone/>
            </a:pPr>
            <a:r>
              <a:rPr lang="en-US" sz="6000" i="1" cap="all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Medium"/>
              </a:rPr>
              <a:t>Point #3:  God’s Love for the Church of Christ is Unstoppable and Everlasting</a:t>
            </a:r>
          </a:p>
        </p:txBody>
      </p:sp>
    </p:spTree>
    <p:extLst>
      <p:ext uri="{BB962C8B-B14F-4D97-AF65-F5344CB8AC3E}">
        <p14:creationId xmlns:p14="http://schemas.microsoft.com/office/powerpoint/2010/main" val="308958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6" presetClass="emph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6" presetClass="emph" presetSubtype="0" fill="hold" grpId="4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750"/>
                            </p:stCondLst>
                            <p:childTnLst>
                              <p:par>
                                <p:cTn id="25" presetID="26" presetClass="emph" presetSubtype="0" fill="hold" grpId="5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6" presetClass="emph" presetSubtype="0" fill="hold" grpId="6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250"/>
                            </p:stCondLst>
                            <p:childTnLst>
                              <p:par>
                                <p:cTn id="33" presetID="26" presetClass="emph" presetSubtype="0" fill="hold" grpId="7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250"/>
                            </p:stCondLst>
                            <p:childTnLst>
                              <p:par>
                                <p:cTn id="37" presetID="26" presetClass="emph" presetSubtype="0" fill="hold" grpId="8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250"/>
                            </p:stCondLst>
                            <p:childTnLst>
                              <p:par>
                                <p:cTn id="41" presetID="26" presetClass="emph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4" grpId="4"/>
      <p:bldP spid="4" grpId="5"/>
      <p:bldP spid="4" grpId="6"/>
      <p:bldP spid="4" grpId="7"/>
      <p:bldP spid="4" grpId="8"/>
      <p:bldP spid="4" grpId="9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153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i="1" dirty="0"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Romans 8:38-39 (KJV)</a:t>
            </a:r>
            <a:endParaRPr lang="en-US" sz="66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200"/>
            <a:ext cx="12192000" cy="5634990"/>
          </a:xfrm>
        </p:spPr>
        <p:txBody>
          <a:bodyPr>
            <a:noAutofit/>
          </a:bodyPr>
          <a:lstStyle/>
          <a:p>
            <a:pPr marL="45720" indent="0" algn="l">
              <a:buNone/>
            </a:pPr>
            <a:r>
              <a:rPr lang="en-US" sz="6600" b="1" i="0" u="none" strike="noStrike" baseline="30000" dirty="0">
                <a:solidFill>
                  <a:srgbClr val="DEAC27"/>
                </a:solidFill>
                <a:effectLst/>
              </a:rPr>
              <a:t>38</a:t>
            </a:r>
            <a:r>
              <a:rPr lang="en-US" sz="6600" b="0" i="0" u="none" strike="noStrike" dirty="0">
                <a:solidFill>
                  <a:srgbClr val="000000"/>
                </a:solidFill>
                <a:effectLst/>
              </a:rPr>
              <a:t> For I am persuaded, that neither death, nor life, nor angels, nor principalities, nor powers, nor things present, nor things to come,</a:t>
            </a:r>
          </a:p>
        </p:txBody>
      </p:sp>
    </p:spTree>
    <p:extLst>
      <p:ext uri="{BB962C8B-B14F-4D97-AF65-F5344CB8AC3E}">
        <p14:creationId xmlns:p14="http://schemas.microsoft.com/office/powerpoint/2010/main" val="108009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153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0" lang="en-US" sz="8000" b="1" i="1" u="none" strike="noStrike" kern="1200" cap="none" spc="0" normalizeH="0" baseline="0" noProof="0" dirty="0">
                <a:ln>
                  <a:noFill/>
                </a:ln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t>Romans 8:38-39 (KJV)</a:t>
            </a:r>
            <a:endParaRPr lang="en-US" sz="72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200"/>
            <a:ext cx="12192000" cy="5638800"/>
          </a:xfrm>
        </p:spPr>
        <p:txBody>
          <a:bodyPr>
            <a:noAutofit/>
          </a:bodyPr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6600" b="1" i="0" u="none" strike="noStrike" kern="1200" cap="none" spc="0" normalizeH="0" baseline="30000" noProof="0" dirty="0">
                <a:ln>
                  <a:noFill/>
                </a:ln>
                <a:solidFill>
                  <a:srgbClr val="DEAC27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39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 Nor height, nor depth, nor any other creature, shall be able to separate us from the love of God, which is in Christ Jesus our Lord.</a:t>
            </a:r>
          </a:p>
        </p:txBody>
      </p:sp>
    </p:spTree>
    <p:extLst>
      <p:ext uri="{BB962C8B-B14F-4D97-AF65-F5344CB8AC3E}">
        <p14:creationId xmlns:p14="http://schemas.microsoft.com/office/powerpoint/2010/main" val="26952848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153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i="1" dirty="0"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John 10:28 (KJV)</a:t>
            </a:r>
            <a:endParaRPr lang="en-US" sz="80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200"/>
            <a:ext cx="12192000" cy="5638800"/>
          </a:xfrm>
        </p:spPr>
        <p:txBody>
          <a:bodyPr>
            <a:noAutofit/>
          </a:bodyPr>
          <a:lstStyle/>
          <a:p>
            <a:pPr marL="45720" indent="0">
              <a:buClr>
                <a:srgbClr val="A379BB">
                  <a:lumMod val="75000"/>
                </a:srgbClr>
              </a:buClr>
              <a:buNone/>
              <a:defRPr/>
            </a:pPr>
            <a:r>
              <a:rPr lang="en-US" sz="7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And I give unto them eternal life; and they shall never perish, neither shall any man pluck them out of my hand.</a:t>
            </a:r>
            <a:br>
              <a:rPr lang="en-US" sz="44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58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"/>
            <a:ext cx="12192000" cy="12153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i="1" dirty="0">
                <a:solidFill>
                  <a:srgbClr val="A31D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Romans 4:21 (KJV)</a:t>
            </a:r>
            <a:endParaRPr lang="en-US" sz="60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200"/>
            <a:ext cx="12192000" cy="5638800"/>
          </a:xfrm>
        </p:spPr>
        <p:txBody>
          <a:bodyPr>
            <a:noAutofit/>
          </a:bodyPr>
          <a:lstStyle/>
          <a:p>
            <a:pPr marL="45720" indent="0">
              <a:buClr>
                <a:srgbClr val="A379BB">
                  <a:lumMod val="75000"/>
                </a:srgbClr>
              </a:buClr>
              <a:buNone/>
              <a:defRPr/>
            </a:pPr>
            <a:r>
              <a:rPr lang="en-US" sz="8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And being fully persuaded that, what he had promised, he was able also to perform.</a:t>
            </a:r>
          </a:p>
        </p:txBody>
      </p:sp>
    </p:spTree>
    <p:extLst>
      <p:ext uri="{BB962C8B-B14F-4D97-AF65-F5344CB8AC3E}">
        <p14:creationId xmlns:p14="http://schemas.microsoft.com/office/powerpoint/2010/main" val="116902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ee the source image">
            <a:extLst>
              <a:ext uri="{FF2B5EF4-FFF2-40B4-BE49-F238E27FC236}">
                <a16:creationId xmlns:a16="http://schemas.microsoft.com/office/drawing/2014/main" id="{3C33D127-1832-E655-0B0E-7AA64F4F0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819400" y="0"/>
            <a:ext cx="9220200" cy="6781800"/>
          </a:xfr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kumimoji="0" lang="en-US" sz="65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j-ea"/>
                <a:cs typeface="+mj-cs"/>
              </a:rPr>
              <a:t> …that Christ died for our sins according to the scriptures;</a:t>
            </a:r>
            <a:br>
              <a:rPr kumimoji="0" lang="en-US" sz="65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j-ea"/>
                <a:cs typeface="+mj-cs"/>
              </a:rPr>
            </a:br>
            <a:r>
              <a:rPr kumimoji="0" lang="en-US" sz="65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j-ea"/>
                <a:cs typeface="+mj-cs"/>
              </a:rPr>
              <a:t>And that he was buried, and that he rose again the third day according to the scriptures:</a:t>
            </a:r>
            <a:endParaRPr lang="en-US" sz="6500" i="1" dirty="0">
              <a:solidFill>
                <a:srgbClr val="0070C0"/>
              </a:solidFill>
              <a:effectLst/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6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152400"/>
            <a:ext cx="12191999" cy="1143000"/>
          </a:xfr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l">
              <a:buNone/>
            </a:pPr>
            <a:r>
              <a:rPr lang="en-US" sz="8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Hear: Romans 10:17</a:t>
            </a:r>
          </a:p>
        </p:txBody>
      </p:sp>
      <p:sp>
        <p:nvSpPr>
          <p:cNvPr id="52226" name="Rectangle 3"/>
          <p:cNvSpPr>
            <a:spLocks noGrp="1"/>
          </p:cNvSpPr>
          <p:nvPr>
            <p:ph type="body" idx="4294967295"/>
          </p:nvPr>
        </p:nvSpPr>
        <p:spPr>
          <a:xfrm>
            <a:off x="-1" y="1295400"/>
            <a:ext cx="12191999" cy="556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then faith cometh by hearing, and hearing by the word of God.</a:t>
            </a:r>
          </a:p>
        </p:txBody>
      </p:sp>
      <p:pic>
        <p:nvPicPr>
          <p:cNvPr id="52227" name="Picture 4" descr="MP900443601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28585" y="5405718"/>
            <a:ext cx="217686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332639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390"/>
            <a:ext cx="12192000" cy="12275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Romans 8:31-39 (</a:t>
            </a:r>
            <a:r>
              <a:rPr kumimoji="0" lang="en-US" sz="8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t>KJV</a:t>
            </a: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)</a:t>
            </a:r>
            <a:endParaRPr lang="en-US" sz="66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199"/>
            <a:ext cx="12192000" cy="5638802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32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kumimoji="0" lang="en-US" sz="53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[THE FATHER]</a:t>
            </a:r>
            <a:r>
              <a:rPr kumimoji="0" lang="en-US" sz="53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that spared not his own Son, but delivered him </a:t>
            </a:r>
            <a:r>
              <a:rPr kumimoji="0" lang="en-US" sz="53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[CHRIST]</a:t>
            </a:r>
            <a:r>
              <a:rPr kumimoji="0" lang="en-US" sz="5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up for us </a:t>
            </a:r>
            <a:r>
              <a:rPr kumimoji="0" lang="en-US" sz="53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[THE CHURCH of CHRIST]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all, how shall he </a:t>
            </a:r>
            <a:r>
              <a:rPr kumimoji="0" lang="en-US" sz="53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[THE FATHER]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not with him also freely give us </a:t>
            </a:r>
            <a:r>
              <a:rPr kumimoji="0" lang="en-US" sz="53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[THE CHURCH of CHRIST]</a:t>
            </a:r>
            <a:r>
              <a:rPr kumimoji="0" lang="en-US" sz="53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all things?</a:t>
            </a:r>
          </a:p>
        </p:txBody>
      </p:sp>
    </p:spTree>
    <p:extLst>
      <p:ext uri="{BB962C8B-B14F-4D97-AF65-F5344CB8AC3E}">
        <p14:creationId xmlns:p14="http://schemas.microsoft.com/office/powerpoint/2010/main" val="314122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0"/>
            <a:ext cx="12192000" cy="1140546"/>
          </a:xfr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l">
              <a:buNone/>
            </a:pPr>
            <a:r>
              <a:rPr lang="en-US" sz="7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Believe: Hebrews 11:6</a:t>
            </a:r>
          </a:p>
        </p:txBody>
      </p:sp>
      <p:sp>
        <p:nvSpPr>
          <p:cNvPr id="53250" name="Rectangle 3"/>
          <p:cNvSpPr>
            <a:spLocks noGrp="1"/>
          </p:cNvSpPr>
          <p:nvPr>
            <p:ph type="body" idx="4294967295"/>
          </p:nvPr>
        </p:nvSpPr>
        <p:spPr>
          <a:xfrm>
            <a:off x="0" y="990600"/>
            <a:ext cx="12192000" cy="586740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7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without faith it is impossible to please him: for he that cometh to God must believe that he is, and that he is a rewarder of them that diligently seek him.</a:t>
            </a:r>
          </a:p>
        </p:txBody>
      </p:sp>
      <p:pic>
        <p:nvPicPr>
          <p:cNvPr id="53251" name="Picture 4" descr="MP900443601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06823" y="13854"/>
            <a:ext cx="2385178" cy="15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683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6927"/>
            <a:ext cx="12192000" cy="983673"/>
          </a:xfr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l">
              <a:buNone/>
            </a:pPr>
            <a:r>
              <a:rPr lang="en-US" sz="8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Repent: Luke 13:3</a:t>
            </a:r>
          </a:p>
        </p:txBody>
      </p:sp>
      <p:sp>
        <p:nvSpPr>
          <p:cNvPr id="54274" name="Rectangle 3"/>
          <p:cNvSpPr>
            <a:spLocks noGrp="1"/>
          </p:cNvSpPr>
          <p:nvPr>
            <p:ph type="body" idx="4294967295"/>
          </p:nvPr>
        </p:nvSpPr>
        <p:spPr>
          <a:xfrm>
            <a:off x="0" y="1447800"/>
            <a:ext cx="12268200" cy="5403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tell you, Nay: but, except ye repent, ye shall all likewise perish.</a:t>
            </a:r>
            <a:r>
              <a:rPr lang="en-US" sz="9600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54275" name="Picture 4" descr="MP900443601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71421" y="5181601"/>
            <a:ext cx="252058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449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0"/>
            <a:ext cx="12192000" cy="990600"/>
          </a:xfr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l">
              <a:buNone/>
            </a:pPr>
            <a:r>
              <a:rPr lang="en-US" sz="55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Confess: Matthew 10:32-33</a:t>
            </a:r>
          </a:p>
        </p:txBody>
      </p:sp>
      <p:sp>
        <p:nvSpPr>
          <p:cNvPr id="55298" name="Rectangle 3"/>
          <p:cNvSpPr>
            <a:spLocks noGrp="1"/>
          </p:cNvSpPr>
          <p:nvPr>
            <p:ph type="body" idx="4294967295"/>
          </p:nvPr>
        </p:nvSpPr>
        <p:spPr>
          <a:xfrm>
            <a:off x="0" y="762000"/>
            <a:ext cx="12192000" cy="609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500" b="1" i="1" dirty="0">
                <a:hlinkClick r:id="rId3"/>
              </a:rPr>
              <a:t>32</a:t>
            </a:r>
            <a:r>
              <a:rPr lang="en-US" sz="5500" b="1" i="1" dirty="0"/>
              <a:t> </a:t>
            </a:r>
            <a:r>
              <a:rPr lang="en-US" sz="5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Whosoever therefore shall confess me before men, him will I confess also before my Father which is in heaven.</a:t>
            </a:r>
            <a:r>
              <a:rPr lang="en-US" sz="5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sz="5500" b="1" i="1" dirty="0">
                <a:hlinkClick r:id="rId4"/>
              </a:rPr>
              <a:t>33</a:t>
            </a:r>
            <a:r>
              <a:rPr lang="en-US" sz="5500" b="1" i="1" dirty="0"/>
              <a:t> </a:t>
            </a:r>
            <a:r>
              <a:rPr lang="en-US" sz="5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whosoever shall deny me before men, him will I also deny before my Father which is in heaven. </a:t>
            </a:r>
          </a:p>
        </p:txBody>
      </p:sp>
      <p:pic>
        <p:nvPicPr>
          <p:cNvPr id="55299" name="Picture 4" descr="MP900443601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896600" y="-1"/>
            <a:ext cx="1295400" cy="862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199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" y="0"/>
            <a:ext cx="12223028" cy="1371600"/>
          </a:xfr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l">
              <a:buNone/>
            </a:pPr>
            <a:r>
              <a:rPr lang="en-US" sz="8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Baptize: Acts 22:16</a:t>
            </a:r>
          </a:p>
        </p:txBody>
      </p:sp>
      <p:sp>
        <p:nvSpPr>
          <p:cNvPr id="56322" name="Rectangle 3"/>
          <p:cNvSpPr>
            <a:spLocks noGrp="1"/>
          </p:cNvSpPr>
          <p:nvPr>
            <p:ph type="body" idx="4294967295"/>
          </p:nvPr>
        </p:nvSpPr>
        <p:spPr>
          <a:xfrm>
            <a:off x="-1" y="1524000"/>
            <a:ext cx="12191999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now why </a:t>
            </a:r>
            <a:r>
              <a:rPr lang="en-US" sz="7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tarriest</a:t>
            </a:r>
            <a:r>
              <a:rPr lang="en-US" sz="7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thou? arise, and be baptized, and wash away thy sins, calling on the name of the Lord.</a:t>
            </a:r>
          </a:p>
        </p:txBody>
      </p:sp>
      <p:pic>
        <p:nvPicPr>
          <p:cNvPr id="56323" name="Picture 4" descr="MP900443601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33421" y="-10413"/>
            <a:ext cx="2289608" cy="1524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2" descr="C:\Users\Fain\AppData\Local\Microsoft\Windows\Temporary Internet Files\Content.IE5\RW2PWPFG\MC900057792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33421" y="4899025"/>
            <a:ext cx="2227262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878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390"/>
            <a:ext cx="12192000" cy="12275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Romans 8:31-39 (</a:t>
            </a:r>
            <a:r>
              <a:rPr kumimoji="0" lang="en-US" sz="8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t>KJV</a:t>
            </a: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)</a:t>
            </a:r>
            <a:endParaRPr lang="en-US" sz="66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199"/>
            <a:ext cx="12192000" cy="5638802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33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Who shall lay any thing to the charge of God's elect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[THE CHURCH of CHRIST]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? It is God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[CHRIST]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that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justifieth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34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Who is he that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condemneth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428543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390"/>
            <a:ext cx="12192000" cy="12275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Romans 8:31-39 (</a:t>
            </a:r>
            <a:r>
              <a:rPr kumimoji="0" lang="en-US" sz="8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t>KJV</a:t>
            </a: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)</a:t>
            </a:r>
            <a:endParaRPr lang="en-US" sz="66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199"/>
            <a:ext cx="12192000" cy="5638802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It is Christ that died, yea rather, that is risen again, who is even at the right hand of God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[THE FATHER]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, who also maketh intercession for us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[THE CHURCH of CHRIST].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696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390"/>
            <a:ext cx="12192000" cy="12275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Romans 8:31-39 (</a:t>
            </a:r>
            <a:r>
              <a:rPr kumimoji="0" lang="en-US" sz="8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t>KJV</a:t>
            </a: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)</a:t>
            </a:r>
            <a:endParaRPr lang="en-US" sz="66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199"/>
            <a:ext cx="12192000" cy="5638802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35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Who shall separate us from the love of Christ? shall tribulation, or distress, or persecution, or famine, or nakedness, or peril, or sword?</a:t>
            </a:r>
          </a:p>
        </p:txBody>
      </p:sp>
    </p:spTree>
    <p:extLst>
      <p:ext uri="{BB962C8B-B14F-4D97-AF65-F5344CB8AC3E}">
        <p14:creationId xmlns:p14="http://schemas.microsoft.com/office/powerpoint/2010/main" val="1298410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390"/>
            <a:ext cx="12192000" cy="12275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Romans 8:31-39 (</a:t>
            </a:r>
            <a:r>
              <a:rPr kumimoji="0" lang="en-US" sz="8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t>KJV</a:t>
            </a: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)</a:t>
            </a:r>
            <a:endParaRPr lang="en-US" sz="66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199"/>
            <a:ext cx="12192000" cy="5638802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36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As it is written, For thy sake we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[THE CHURCH of CHRIST]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are killed all the day long; we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[THE CHURCH of CHRIST]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are accounted as sheep for the slaughter.</a:t>
            </a:r>
          </a:p>
        </p:txBody>
      </p:sp>
    </p:spTree>
    <p:extLst>
      <p:ext uri="{BB962C8B-B14F-4D97-AF65-F5344CB8AC3E}">
        <p14:creationId xmlns:p14="http://schemas.microsoft.com/office/powerpoint/2010/main" val="1836314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390"/>
            <a:ext cx="12192000" cy="12275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Romans 8:31-39 (</a:t>
            </a:r>
            <a:r>
              <a:rPr kumimoji="0" lang="en-US" sz="8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t>KJV</a:t>
            </a: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)</a:t>
            </a:r>
            <a:endParaRPr lang="en-US" sz="66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199"/>
            <a:ext cx="12192000" cy="5638802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37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Nay, in all these things we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[THE CHRURCH of CHRIST]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are more than conquerors through him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[CHRIST]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that loved us.</a:t>
            </a:r>
          </a:p>
        </p:txBody>
      </p:sp>
    </p:spTree>
    <p:extLst>
      <p:ext uri="{BB962C8B-B14F-4D97-AF65-F5344CB8AC3E}">
        <p14:creationId xmlns:p14="http://schemas.microsoft.com/office/powerpoint/2010/main" val="29041424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390"/>
            <a:ext cx="12192000" cy="12275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Romans 8:31-39 (</a:t>
            </a:r>
            <a:r>
              <a:rPr kumimoji="0" lang="en-US" sz="8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t>KJV</a:t>
            </a:r>
            <a:r>
              <a:rPr kumimoji="0" lang="en-US" sz="9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)</a:t>
            </a:r>
            <a:endParaRPr lang="en-US" sz="6600" i="1" dirty="0">
              <a:solidFill>
                <a:srgbClr val="A31D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199"/>
            <a:ext cx="12192000" cy="5638802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38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For I am persuaded, that neither death, nor life, nor angels, nor principalities, nor powers, nor things present, nor things to come,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A379BB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39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Calibri" panose="020F0502020204030204" pitchFamily="34" charset="0"/>
                <a:cs typeface="Times New Roman" panose="02020603050405020304" pitchFamily="18" charset="0"/>
              </a:rPr>
              <a:t> Nor height, nor depth, nor any other creature, </a:t>
            </a:r>
          </a:p>
        </p:txBody>
      </p:sp>
    </p:spTree>
    <p:extLst>
      <p:ext uri="{BB962C8B-B14F-4D97-AF65-F5344CB8AC3E}">
        <p14:creationId xmlns:p14="http://schemas.microsoft.com/office/powerpoint/2010/main" val="38205087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pstream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5807EA4-D798-4346-93B5-076BD118FC1E}" vid="{4509C512-854D-408D-A12C-B140865DE0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 Rev</Template>
  <TotalTime>88</TotalTime>
  <Words>1210</Words>
  <Application>Microsoft Office PowerPoint</Application>
  <PresentationFormat>Widescreen</PresentationFormat>
  <Paragraphs>90</Paragraphs>
  <Slides>33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Bahnschrift</vt:lpstr>
      <vt:lpstr>Brush Script MT</vt:lpstr>
      <vt:lpstr>Calibri</vt:lpstr>
      <vt:lpstr>Franklin Gothic Medium</vt:lpstr>
      <vt:lpstr>Georgia</vt:lpstr>
      <vt:lpstr>Trebuchet MS</vt:lpstr>
      <vt:lpstr>Wingdings</vt:lpstr>
      <vt:lpstr>Slipstream</vt:lpstr>
      <vt:lpstr>God’s Unstoppable Overflowing Love for the Faithful in the Church of Christ</vt:lpstr>
      <vt:lpstr>Romans 8:31-39 (KJV)</vt:lpstr>
      <vt:lpstr>Romans 8:31-39 (KJV)</vt:lpstr>
      <vt:lpstr>Romans 8:31-39 (KJV)</vt:lpstr>
      <vt:lpstr>Romans 8:31-39 (KJV)</vt:lpstr>
      <vt:lpstr>Romans 8:31-39 (KJV)</vt:lpstr>
      <vt:lpstr>Romans 8:31-39 (KJV)</vt:lpstr>
      <vt:lpstr>Romans 8:31-39 (KJV)</vt:lpstr>
      <vt:lpstr>Romans 8:31-39 (KJV)</vt:lpstr>
      <vt:lpstr>Romans 8:31-39 (KJV)</vt:lpstr>
      <vt:lpstr>PowerPoint Presentation</vt:lpstr>
      <vt:lpstr>Three Points:</vt:lpstr>
      <vt:lpstr>Point #1:  God Loves the Church so Much, He Sacrificed His Son for It</vt:lpstr>
      <vt:lpstr>Romans 8:32 (KJV) </vt:lpstr>
      <vt:lpstr>I John 4:9-10 (KJV)</vt:lpstr>
      <vt:lpstr>I John 4:9-10 (KJV)</vt:lpstr>
      <vt:lpstr>Ephesians 5:25 (NLT)</vt:lpstr>
      <vt:lpstr>Point #2:  God Loves the Church of Christ so Much He Adopted Them into His Own Family</vt:lpstr>
      <vt:lpstr>I John 3:1-3 (KJV)</vt:lpstr>
      <vt:lpstr>I John 3:1-3 (KJV)</vt:lpstr>
      <vt:lpstr>Romans 8:14 (NLT)</vt:lpstr>
      <vt:lpstr>II Corinthians 6:18 (NLT)</vt:lpstr>
      <vt:lpstr>Point #3:  God’s Love for the Church of Christ is Unstoppable and Everlasting</vt:lpstr>
      <vt:lpstr>Romans 8:38-39 (KJV)</vt:lpstr>
      <vt:lpstr>Romans 8:38-39 (KJV)</vt:lpstr>
      <vt:lpstr>John 10:28 (KJV)</vt:lpstr>
      <vt:lpstr>Romans 4:21 (KJV)</vt:lpstr>
      <vt:lpstr> …that Christ died for our sins according to the scriptures; And that he was buried, and that he rose again the third day according to the scriptures:</vt:lpstr>
      <vt:lpstr>Hear: Romans 10:17</vt:lpstr>
      <vt:lpstr>Believe: Hebrews 11:6</vt:lpstr>
      <vt:lpstr>Repent: Luke 13:3</vt:lpstr>
      <vt:lpstr>Confess: Matthew 10:32-33</vt:lpstr>
      <vt:lpstr>Baptize: Acts 22:16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Stuart Fain</dc:creator>
  <cp:lastModifiedBy>Stuart Fain</cp:lastModifiedBy>
  <cp:revision>16</cp:revision>
  <dcterms:created xsi:type="dcterms:W3CDTF">2023-04-25T14:51:27Z</dcterms:created>
  <dcterms:modified xsi:type="dcterms:W3CDTF">2024-01-27T17:46:02Z</dcterms:modified>
</cp:coreProperties>
</file>